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61" r:id="rId14"/>
    <p:sldId id="272" r:id="rId15"/>
    <p:sldId id="273" r:id="rId16"/>
    <p:sldId id="274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CC"/>
    <a:srgbClr val="99FF99"/>
    <a:srgbClr val="66FF99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E29B-72A7-43AC-A8BC-433086DA3C88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B0BB-9FFB-4A2B-848A-06017F3B5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420888"/>
            <a:ext cx="3631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United Kingdom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QUIZ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>
                <a:alpha val="74000"/>
              </a:srgbClr>
            </a:gs>
            <a:gs pos="48000">
              <a:srgbClr val="99FF99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88640"/>
            <a:ext cx="6164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London  is the capital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283968" y="2132856"/>
            <a:ext cx="36004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95536" y="213285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283968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95536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static.comicvine.com/uploads/original/11111/111119363/3320682-yellow_smil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301208"/>
            <a:ext cx="165618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12977"/>
            <a:ext cx="260974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>
                <a:alpha val="74000"/>
              </a:srgbClr>
            </a:gs>
            <a:gs pos="48000">
              <a:srgbClr val="99FF99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8640"/>
            <a:ext cx="6664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Edinburgh is the capital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283968" y="2132856"/>
            <a:ext cx="36004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95536" y="213285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95536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4283968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static.comicvine.com/uploads/original/11111/111119363/3320682-yellow_smil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301208"/>
            <a:ext cx="165618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215228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>
                <a:alpha val="74000"/>
              </a:srgbClr>
            </a:gs>
            <a:gs pos="48000">
              <a:srgbClr val="99FF99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88640"/>
            <a:ext cx="5849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Cardiff is the capital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283968" y="2132856"/>
            <a:ext cx="36004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4283968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95536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95536" y="213285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static.comicvine.com/uploads/original/11111/111119363/3320682-yellow_smil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301208"/>
            <a:ext cx="165618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40968"/>
            <a:ext cx="2578973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asgowuniversitymagazine.co.uk/wp-uploads/2012/10/q-icon-scottish-flag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4464496" cy="267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530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is the flag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467544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5004048" y="508518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Wales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467544" y="5085184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Northern Ireland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004048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Scotland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6093296"/>
            <a:ext cx="18002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8"/>
            <a:ext cx="4530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is the flag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004048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Scotland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004048" y="508518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Wales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67544" y="5085184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Northern Ireland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67544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6093296"/>
            <a:ext cx="18002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8" name="Picture 4" descr="https://encrypted-tbn0.gstatic.com/images?q=tbn:ANd9GcQA9jB454VxNjyYkPkaAWf9ZCH87XogYtBtJnz1KMPYjicu5YvI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3672408" cy="291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8"/>
            <a:ext cx="4530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is the flag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004048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Scotland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67544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67544" y="5085184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Northern Ireland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5004048" y="508518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Wales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6093296"/>
            <a:ext cx="18002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www.girlsontheball.com/wp-content/uploads/2013/09/welsh_flag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052736"/>
            <a:ext cx="3528392" cy="281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260648"/>
            <a:ext cx="4530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is the flag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5004048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Scotland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467544" y="400506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England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5004048" y="5085184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Wales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67544" y="5085184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Northern Ireland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6093296"/>
            <a:ext cx="180020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CORRECT!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1" descr="http://images3.wikia.nocookie.net/__cb20130403104043/conworld/images/d/dd/NorthernIrelandFla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24744"/>
            <a:ext cx="4104456" cy="2462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k5.picdn.net/shutterstock/videos/2613389/preview/stock-footage-british-flag-waving-against-sky-background-d-ani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976664" cy="3346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76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flag of the UK is called…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843808" y="5661248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Union Jack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0" y="4653136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Union John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364088" y="4653136"/>
            <a:ext cx="338437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United Jack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652" name="AutoShape 4" descr="data:image/jpeg;base64,/9j/4AAQSkZJRgABAQAAAQABAAD/2wCEAAkGBxQQERUQEBIVFBQUFhAQEBUUEhAUEBQQFBQWFhYUFBYYHCggGRolHBUUITEhJikrLi4uFx8zODUtNygtLisBCgoKDg0OGhAQGiwmICYsLCwvLy0sLCwtLS8sLCwsLywsLCwsLDQsLCwsLCwsLCwvLCwvLywsLCwsLCwsLCwsLP/AABEIAN4A4wMBEQACEQEDEQH/xAAcAAACAQUBAAAAAAAAAAAAAAAABAYBAgMFBwj/xABMEAACAgACBwQGBwQFCgcBAAABAgADBBEFBhIhMUFRBxNhcSIyQoGRoRQjUmJykrEIgqLBFTNTsvAWJDRDY3PC0dLxVHSDk6PD4SX/xAAbAQACAgMBAAAAAAAAAAAAAAAAAwIEAQUGB//EAD0RAAIBAgMEBwgBAwMDBQAAAAABAgMRBBIhBTFBURNhcYGRodEGFCIyscHh8EIVM1JTYvEjNHIkQ4KS0v/aAAwDAQACEQMRAD8A7jAAgAQAIAEACABAAgBpdPa14PAj/OsQiNx2My1pz4ZVrm2XjllLuF2dicV/ag2ue5eL0IynGO857pntvqXNcJhXfiNu5gi+YVcyR7xOhw/spUetaol1LXzdvuJddcEQ3SXa3pK71bK6R0qqX9bNo/AzdUfZvA098XLtfpYW60mR7Fa24605vjcQc+XfWBfyg5TYw2bhIfLSj4Ig5yfE1l+Nsf17Hb8Ts36mWY0oR+WKXcYuzElhG8EjyJEm0nvMD1GnMTX6mJvX8N1q/oZXlhMPL5qcX3IlmfM3OA7RNJU5bOMsYD+02Lc/M2AmU6uxMBU30l3XX0sSVSS4kq0V224lN2Jw9Vo6oWqfzPrA/ATU1/ZShL+1Nx7dV9vqTVd8Sd6C7WNH4nJXdsO53ZXLkmf+8XNQPFsposV7OY2jrFKS/wBu/wAHr4XGxrRZN6LlsUOjBlYZqykMpHUEbjNHKMovLJWY0ySIBAAgAQAIAEACABAAgAQAIAEACABAAgAQAjmtmu2E0aPr7M7Ms1prya49CRn6I8Tl4ZzZYDZWJxr/AOmtOb3fnuISmo7zi2tPaxjMYTXSwwtf2am+uI+9Zx/Ls++dhgdh4GhPLNqdRcHbT/4+tyvKrJ9hA3YkkkkkkkknMkniSZ0aSSshIKpJyAzJ4AbzBtLVgbbB6t4i3eKyo6uQnyO/5SpUx1CH8r9mpJRZtsPqO5/rLlX8Ks3zOUqT2tH+MX36epLox6vUir2rbD5BB/IxD2tU4RXmZ6NGUak4f7d35q/+iQ/qtbkvB+pno0B1Iw/J7fzVn/hh/Vq3JefqHRoVv1EH+rvI8GTP5g/yjY7Xf8oeDMdGanF6n4lN6hbB9xt+Xk2XyluntOhLe2u38EXBmjvoas7LqynoylT8DL8ZxmrxdyJsdA6yYrAttYW969+bKDnW34kPon4StisDh8VG1aCf17nvMxk47jr2qPbJVblVpBBS53C1ATST95d7J57x5TkMf7MVKd54Z5lye/u4Py7yxCsnvOpYe9bFFlbK6MAyMrBkZTwKkbiJys4ShJxkrNcGPMkiAQAIAEACABAAgAQAIAEACABAC22wKpZiFVQWYkgKFG8kk8BMxi5OyWoHGtfe105th9GHIeq+JI3nqKQf7x9w4Gdnsr2bWlXF90f/ANenjyK063CJyC65nYu7FmYlmZiSzMeJJO8mdhGKilGKskVzAcF3jAIDtncNkEknymm2lsahiX02bJNfyXVuv66MbCo1oPPou7ClXxVLPVuLGthmB4nI5e/4zRra2PwScKqU4/5cf3tXeM6OMt2hOdW8XhbFzwoVTkNpSMrh+LPefPMiNhj1i1fNfq5dwZMpu9qSsYKhoWAuDTFgKhpiwFdqYsZLtqFgKhpiwGo03pnCVgpiXrbLimQsfP8ACMyD47omWNhh3fPZ9W/yM5bkAxFP0uz/APnYa3Y5lyO7B8+C+9jGx9o8VNZaVNPrf4t9THQx4sXx2AsobYuQq38J8VPAiddh6yq01K6vbW3BldqzN7qfrtidGP8AUvtVE52UuSam6kfYbxHhnnwlPaGysPjY/GrS4SW/8rq8LEoTcdx6C1O1xw+lK9ug7Ni/1tLZd4h6/eXow+R3Tz3aOzK+BnlqK6e5rc/R9X2LcJqW4kU1xMIAEACABAAgAQAIAEACAGDHYxKK2uucJWgLOzHIACMpUp1ZqEFdvcjDdjzx2j9odmkmNFOdeEU7l4NaQdzWeHMLy48csvRNj7Fhg10k9anPl1L7sqVKmbRbiCTfChnR+Be9wiDfzPJR1MVVqxpRzSMpXJ5ojRSYZclGbH1nI9I+A6DwmhxGInWeu7kNSsbDbErWMmg0pqnTa3eVE0WcQ1e5c+uzy92U11fZtObzQ+F9RNTaExi9IYP+sQYqse0ue3l5gbXxB85Xz43D/Ms68/3uZL4WSDQmmExdfeIGXIlGVhvVhkcvHiJfw2IjXhmj2EGrGxDSxYwXBpiwGDSGPTD1tdYSFXLPIEneQAAPMiKq1I0oOctyMpXIz/lhdduweDdweDvns5+IXd/FNb/UKlT+zTb63+/cnkS3sDozSOK/0i9aEPFK/W8vR4+9jMe74ut/cllXJfv3C8VuNlozVDC0ZE19632rfS/h9X5SxS2fRp8LvrMObZIEyAyAyA4AbgJctYiY8ZhUuQpaoZTyPXqDxB8RJ06k6cs0HZmGrkD1h1YajOyrN6uJ+2g+91HjN9hMfGr8M9JeTFShY0+jdIW4a1b6LGrsQ5qynIjwPUHgQdxG4y7Wo060HTqK6fAim1qj0T2c6/16TTu7Mq8UgzdPZcDi9efLqOI+c852xsaeClmjrB7ny6n68S3TqKXaTaaQaEACABAAgAQAIAEALLrVRS7kKqgszEgKqgZkkngAJmMXJqKV2wPOfadr62kre5pJXC1n0BvBtYf6xx06A8PM7vR9i7HjgoZ6n9x7+rqX3ZTqVM2i3EFm+FBACX9nVD4i1sNUu0zAOOQCqcmLHkBmP8GafbE4Uaaqzei0/wCBlPV2O4aG1NopANoFz8yw+rB6KnD45+6cJidq1qrtB5V1b/H0LSgkb8YVAMgiAdNhcvhlNe6k273fiTsajSuqmHvByQVPyasAb/FeB/XxlyhtKvSeruuT9SDgmc70zoqzCWd3aOO9GHquvUfzHKdJhsTDEQzQ71yFNNCO1LFiJUNMWAuDQsZK7UxYCoaYsA7o/R1uIOVNbPlxIyCjzY7h8YitXpUfnlb95GUm9xs31TxQGfdg+AsTP9ZVW0sM3bN5MlkZp76mrYpYpVhxDAg/OXYSjNZou6IloaZsYK7ULAQ3WfVoAG/DjdxsrHLqyDp4Tc4LH3/6dR9j9Rco8URfA4x6LFuqcpYhDIynIhhNpVpQqwcJq6e9EE7HpLs312TSlHpZLiagBeg4Hpan3T05Hd0J812xsqWBq6awe5/Z9a8/G1ynPMiYTTjAgAQAIAEACABADi3bXrttMdGYZvRXL6Ww5txFIPQcW8chyIna+zeyrL3uqtf4r7+njyK1af8AFHH52JXCAFVUkgAZk7gBxJ6CYbtqwPS/ZxqkujcKFYD6RaA+Ibntcqwei55eJzPOeY7Z2k8bXbXyLSK+/f8ASyLtOGVEsmoGBAAgBrtO6KXF0tU248a25o44Hy5HwJlnC4mWHqKa71zRiSujkF9bVsyOMmUlWHRgcjOyhJTipR3MrFgaSsBUNMWAuDTFgJBqnoE4tyz5ilCNsjcWbjsA/qeQ85rtoY33eNo/M93V1+hOMbnTKKVrUIihVG5QBkAJy8pSm80ndjzJIgIaX0VXik2LBv8AYYeuh6g/y5yxh8TOhLNHvXBmGrnLtJYJ8Pa1VnFefJlPBh4GdXQqxrQU4iGrOwuGjLGCoaFgITrboPuyb6h6BP1ij2WPMfdPyM3eAxeddHPfw6xc48TVavaatwOITE0NkyHePZdPaRuqkbvnxAlvF4WniqLpVFo/LrXYRjJxd0epNXNN14/DV4qk+i43g+sjjcyN4g7vnznleMws8LWlSqb159feXYyUldGzlYkEACABAAgBGO0PWcaNwT3DLvX+qw4452sD6RHRQC3uA5zZ7IwDxuJUH8q1l2fnd58CFSeVXPL9thZizEszEsxJJYsTmSSeJnqMYqKstxRLZIAgBNeyDQwxWkqywzSgNiWzG4shAQfnZT+6Zo/aHFOhgpJb5fD47/K42lG8j0fPNS4UZgASTkBmSTuAA4kmAHP9M9sejMM/dh7LyDkxw9atWPHbdlDDxXOAEh1W1zwekwfolwZlGb1sClyjqVPEbxvGY8YASCAHNO0nAd3iFuA3XL6X+8ryBPvUr8DOn2LWz0XTf8X5P83E1FrciQabiwsqGhYDJWCxCqMyxCqOrE5AfGRbSV3uA7NofR4w1KUr7I9I/ac72b3nOcRiK7rVHUfH6cCylZWKaY0vRg6zdirkqrG7ac5Znoo4sfAZmJMmi0N2jaNxlgpoxalzkFV1tq2idwCmxQCfDjACVwAiuv8Ao3vKBeo9Ko+l1NTHI/A5H4zbbJr5KvRvdL6/v2F1Fpc54GnSWElQ0xYyUsUMCrDMEEEHgQeImU2ndAc405o04e0pxU+lWeqn+Y4TpMNXVaGbjxEyVmTXsZ1r+h4r6La31OJIUZ8ExHBG8A3qn93pNJ7RbO94odNBfFDzXHw3rv5jKM7Ox6EnnhbCABAAgAQA839sGsf03HtWhzqw21RX0NgP1r+9hs+IQGek+z+B92wqk/mnq+zgvDXvKdWV5EGm9FBAAgB2f9n3B5Ji7+rU1Dw2QzN/eX4Tifa2r8VKn1N+Nl9mWaC3s67OPLBw7t811YP/AEVh32Rsq+MIO9iwzSnPplkxHPaXocwDiUAGtF6RtwtyYihzXbWwdGXiCP1BGYIO4gkGAHrfUrWJdJYKrFoApcFbVHsXLudfLPePAiAGu7TaNrCK/NLUPuZWU/Mr8JuNiTtiHHmn5WF1NxzANOqsILs5iwG+1Hw3e42rPgm1af3FOz/FszX7UqZMLLr08fxcnDWR1m+5UVnchVUM7seCqozJPgADOOLB5K1+1us0ri2vcsKlJXDVnhXVy3DdtHIFj18AMgCNQA9Idh2ubY/DNhMQ5a/DBdl2ObWYc7lJPNlPok9CvE5wA6Ri8OLa3rPB1ZD5MCP5ydObhNTXB3B6nE943HiNx853Oj3FUqGhYCoaYsBqtZcB39JIHppm6dcvaX3j5gS3g63RVNdz0MSV0QAGb8SeoezjWL+kMBXcxztT6m/r3qAekfxAq3708u2xgvdMVKC+V6rsfpuL1OWaNyUTVkwgAQA0WvGm/oOAvxIOTKhWr/ev6KbueRIPkDL+zML71ioUnub17FqyM5ZY3PKhOe8z1YoFJkAgAQA7r2Bf6Ff/AOY/+pJwXtX/ANzD/wAfuy1Q3M6dn1nLDzxnrFpI4vF34liT31ttoz5KzEqPIDIe6AGugAQA7h+zbpI5YvCk7h3WIQeJzRz8qvhADpPaH/oD/ip/vibPY/8A3Uex/QXVfwnKAJ19ypmLgJgMxLuzNP8AO3PSl/m9c0223/6df+S+jG0XeRt+2TSBo0PiSpyawV0D8NjqHHvTbHvnLlo8rQAIATrsV0gaNMYcA5LaLaH8VZCVH51Q+6AHqQQA4jpXdiLh0tuHwdp3VDWlB9S+hVe8XDRlgK7ULAVDTFgOfadwnc3soGSn0k/C2/IeW8e6dDhanSUk3vFSVmT3sJ053ONbCMfQxK+iOXfVAsPLNdvzyWaD2ownSYZVlvg/J6fW3mNoSs7HfZwBaCABADj/AO0FpXJMNgwfWL4iwc8lGwnuO1Z+Wdh7J4e8qld8LRX1f2K9d7kcWnbFYIAEACAHYv2fcb/pdBP9jco5+0rn+5OL9raX9qp2r6Nfcs0HvR1zFgmtwOJVwPPZM40sHieABAAgB1n9nFT9PxB5DDEHzN1WX6GAHVu0y/LDJXze0H91FYn5lZudiQvWlLkvr+sr4mVopHNgs6a5SzFwWYuYzEo7O7NnGZfaqsUeYKt+imarbEb4e/Jr7r7ljDy+MY7e6y2iGI9m6hj5Zsv6sJyxePM8ACAEq7Lay2l8EB/bK3uUFj8gYAetBADhONu27Hce07uP3mJ/nO+pxywjHkkipe7MW1J2MlQ0xYCoaFgIhrXikssUJvKAqxHDjuHu3/GbjA05Qg3LiLkzX6H0g2GvqxCetVYloGeWeywORPQ5Ze+WMRRValKlLdJNeJFOzueuqLQ6q6nNWAZT1UjMGeQyi4ycXvRsC+RAIAebu2bH99pa1eVK1Ur5BQ5/idp6T7O0ejwEX/k2/O30SKdZ3kQeb0UEACABACWdl+mxgtJVOxyrszw9p5BbMsiegDhCfAGajbmEeJwcoreviXd+LjKcssj0xPMC6ePNddEHBY/E4XLIV2vsD/ZN6dZ/IywA1lWBsf1a3P7py+MAGH0JeFLmpgqgsx9HcAMyeMAO1fs46IKUYnGMN1r10V7uVQLOQeYJdR5oYAM9ousKvje49mhdjaG8d629/h6I81M7DY+ClHDdJxlr3cPuzVYuuuky8jS1kMMwQR1HCXndaMRmMgWRuGYe0Ji+4xFVx4Kw2vwH0W/hJlfFUuloyhzXnw8ydOplmmdE180L9P0dicKozZ6y1W/jahFlYz8WVR75xZuTyfg9DXWjNE3bxmSBvByPjADbYfUu9uJUfmP8oATXsQ1XYaVstfeuCRhtDPLv7VKKPymw+GQgB3DWbHdxhbbM8jslE/G/or+ufulrBUelrxj13fYtSFSWWLZxkiduUkywiZJpiuMx6UjN2y6Dix8hG06Mqj+FGbka0np97M1T0F/jPmeXkJsqODjDWWr8iDlc08ukQgB6g7MMf3+isK54rX3J/wDRY1j5KD755dtuj0WOqrm7+Ov3L1N3iiUzVEwgB5N1vxHeY/FOTntYjEEfh7xsh8Mp61s+GTC0o/7Y/QoT+ZmolwiEACAFQJgDMlci2Lcj0H2W63jG4cYe5v8AOaVAbPjbUNy2DqRuDeO/nPOtu7MeFqupBfBLyfL06tOBeoVVNW4mv7WdTrMQU0lg6+8xFK93dVzvwwJPof7RczlzI65AHQjznmjdY8AR9c7UsMwyPVYSGHEegD/KADiW/wBLMcBopGbbAGJxLoVpppPrHI7ySMxvyz5dQAdS0pjKdB6Prw9GW0qd1hlOW0z8WtcD7xLHqTlzmw2bgZYurb+K3v7dr/JWxWIVGF+PA4y4LEsxJZiWYneSxOZJ8c53ytFWW45uU23dmSkshzUkf45yMrS3mFUa3Gxo0kfbXPxG4/CVpUF/FjFX5jteLRvay890S6c1wGKrF8Tp+pOmRfSKmP1lQA4+tWNysPLcD7us5XaeFdKpnS0fk/3U3WDrqccr3r6EL121HxVGIfHaLRLktJsxOEbIHvT61lJzHrbyRnnnybPJdYXDRYD+lsWe5w+izhW9Vr8TtrXX94B1GeXgG8jADrGpurSaNwww6MXck232sPTuvb1nPToByAHE5kgET7QdNi2wUIw7uokuc9zW8P4RmPMmdPsjCOnDpJLWW7s/Poa/EVk3lXAgmJ0nWntbR6Lv+fCb+FCpLgI6RI0uO027bqxsDrxb/kJdpYSK1lqZ6XkaG4EkkkkniScyffL8bJWRJSMBEmTKTIBADv8A2CYkto6xD/q8RYF8FZK2/UtPPvammo4yMlxivq16Fug/hOlTmhwQA8eYy3bsd/tM7fEkz2OnHLBR5JGvZhkzAQABADNWkg2LkxqtIpsVJj2j73psW2pyliHaRlOTA/43ZcwSIirCFSDhNXT3oWqji7o69q32pVuoTHIa3G421qWrbxZB6SnyzHlwnHY32dnF5sO7rk9H47n5F6lj4PSehtNI26Fxbd9eMHY/NnRe9Pnu2j5Gad7MxadujZZ95o/5ISxevODwdXc6NpU5Z7ISvucOrHmRkCx8hv6y/htg1pu9Z5V4v0X7oVK20qcF8Gr8jnmksdZirTdexd258gBwVRyA6TqKNGnQgoU1ZGjrV5VJZpMwLXGOQhyLxVI5iOYu7qYzGMwd1DMGYzYHEPRYttTFHU5qR+h6jwkKsIVYOE1dMZTrSpyUovU6boLtBptULivqbOBOTGpj1BGZXyPxnL4rYlWDvR+Jef5/dDoMPtSlNWqaPyN1brVg1G0cVVl91tpvyrmflKMdnYqTsqb8LfUuPF0Er50QbW7tENitTgtpAcw1x9FyOYrHs/iO/wABxm+2fsNQkqmI1/28O/n2bu012I2kpLLS8fQ5rapPHf5zp4u2416kLukYmMUhaxIxMbFi9iRqY6LFbEjEx0WYpMmEAO3fs9250YpOllLfmVh/wzh/a2P/AFaT6n9fyWaG5nW5yJYCAHjm+vZZlPIlT7jlPZIu6TNeWSRgIAZK1kWyMmM1rFNiZMarSKbEyYzWkW2JkxmtIpsTJjCJFtinIYSuLbFORnSuQchbkZVrkHIW5GQVSOYi5F3dTGYjmDuoZgzFprmcxJSMbVySkSUjC9cmpDFIwOkmmMUjA6RiY1SFnSNTHRYtYkYmNixaxY1MdFitixqY+LFnWNQ5MsmTJ2z9nqv6rFt1ehfgrn/inEe1r+Okup/Ys0NzOuzkCwEAPJGs1Pd43Ep9m/EJ+Wxh/KeuYKWbDU5c4xfkihLezWy0RKgTADFayDYqTGq1iWxEmNVrFNiZMarWKbESY1WkU2JkxmtItsTJjCJFNimxhK4tsU5Gda5ByFuRkWuRzEHIv7qRzEcwGqGYMxY1ckpElIxNXJKRNSMDpGJjFIXdIxMcmL2JGJjYsWsWNTHRYrYsamOixWxY1MdFitixsWPixSxY1MfFmAxgw712AUZYG58vWxDKPELXX/NjOB9q53xUI8o/VstUPlOnzlx4QA8y9rGC7nS2JGWQcpcvj3iKzH820PdPTtg1ekwFPquvB+lilVVpMiE3AsvrEwzDGqhFSYiTG6hEyYiTGqlimxEmN1rEtiZMarWKbESY1WsU2JkxmtIpsTJjNaRbYmTGEri2xTkZlrkHIW5GQVSOYjmKGqGYMxY1ckpElIwOkmmNUhexIxMbFi1ixqY6LFrFjUx0WK2LGpjosUsWNTHxYraI1MdFilojoj4sUtEbEfFiziNQ5HpXsiwRp0Th8xkbO8uPk7tsn8uzPM9v1ekx87cLLwWvncvUlaKJlNMMCAHEv2gtF5W4fFgbnR6HPIFDtpn4kO/5Z2/sniL06lF8HmXfo/ovErV1qmcjnXlcy1CRkQkN1CJkIkN1CJkIkN1CKkIkN1CJkIkNVCKkIkxusRLYmTGq1imxEmNVrFNiJMarSKbEyYwlcW2KcjMKpDMQzFGqmVIFIwukmmMUhexIxMbFitixqY6LFbFjUx8WKWiNTHxZqMNpJLndK94r2c29kk5+r14cYrDY2nXqShDXLbXh3F+php0YRlPjwLrBNgiMRS0R0R8RS0RsR8RS0R0R8TDVh2sda0GbOyog6sxyA+Jk5TUIuUtyVyxHU9caMwYoproT1aq66l8kUKP0nkVaq6tSVR722/E2KVlYZijIQAiParoX6Zoy5VGb1AYmvdmdqvMsAOZKFx7xNvsPFe742De6Xwvv/NhdWN4nmSenlIzVSEiEhuqJkV5DdUVIRIcqiZCJDVUTJiJDlUVIRIaqiZCJDlQimIkNVCJkIkN1CKkIkN1rEtiJMZRIpsS5FHSZTMpitgjUx0WK2iNiPiKWiOiPiKWiNQ+Jz7WvWPbJooPo7xY49rqq/d8eflx5/aW0896VJ6cXz6l1fXs39Ts3ZuS1WqteC5db6/p27tnq3o7uaAWHp2ZO3UD2V+HzJm52RhegoXe+Wr+y/eJTx+I6atpuWi+47bNxErxFLY6I+IpbGxLERS2OiPiS7sg0J9K0mjsM0wwOIbMbtsbqxnyO0Q37hmo9oMV0GCcVvn8Pdx8tO8uYeN5HouecF4IAEAKEQA8t9oWr50fj7aAMqye9o6GlySoH4TtL+6Z6psnG+94WNTjufavXf3lGpHLKxoapfkJkN1RMhEhuqKkV5DlUTIRI0ustDoy4mtiMgEYgkEb9x8jnl/3nLbbo1ac1iaba4O3Dl3M2Gz5wlF0ZrrRbo3W5lyFy7Y+0uQf4cD8pUw+3Jx0rK/WtH6PyJYjZEZa0nbqe798SX6L0tVf/AFbgn7J3OP3TN1RxlGuvgl3cfA0GJwlaj88e/h4m4qMYyhIbqMTIRIbqMVIRJDVbRLQiSGUsi2hTiUd5lIyoi1jRiQ2KFLTHRHxQncwAJJyA3kngB4xq01LEE27I57rZrWHBowx9HeLLBzHNU8PHnNHj9pZk6dJ6cX6HVbM2U4Wq1lrwX3foajVTRXf27bD6uvIt0ZuS/wAz/wDsRsrB9PVzS+WPm+X79y/tLF9DTyx+Z+XWTq2dpE5qIpbGxHxFLY6I+IpbGxLERO2OiPid+7HdX/omAFzjK3FEXN1FWX1S/Alv3zPP/aHG+8YrJF/DDTv4+ncbShDLEnk0I4IAEACAEA7Y9VfpuD7+pc7sNtWKBxek/wBYnidwYfhIHGdB7PbQ92xHRzfwz07Hwf2f4FVYZlc89VGeiMoSG6jEyESG6jEyESG6jFSESGQoYEEAgjIg8CDyMRUipJxa0Yltp3RFdN6vNXnZSCycSOLJ/wAx4/8AecdtHZEqLc6WseXFeq/XzN3hNoxqfBU0fk/yaFTkcxuI3jrnNInbVGzavoyQaK1vvpyDnvV6P6+Xg/H45zZUNqVqekviXXv8f+TV4nY9CtrH4X1bvD0sTbQ+tuHvyBfu3+zZkN/g3A/rNvR2hRq6Xs+s5zFbJxFHW2Zc16byTVPLTRp5RGEskGhTiZRbIZReUDbDKZUTC7yaRNRI3p/WyjC5qW7yz7CEEg/ePBf18JWr46lR03vkjcYLZNfEapWjzf25/upznTust2L3MdmvlWvq+G0eLH5eE0mJxtWvo9FyX7qdbg9mUcLrFXlzf25Gv0dgWvsFSDeeJ5KvNj4CJw9CdeooQ/estV68KNNzl+9R0nA4JcPWKk4DiebMeLGdvhcPGhTUInIVq8q9Rzl/wFhlyIRQpaY2I+KFbTHRHxFLTGxHxN3qBq0dI41KmH1NeVuJPLuwdyZ9WO7y2jylHauPWDwzmvmeke3n3b/DmXMPTzSPSijIZDcBuHTKeaN3NoVgAQAIAEACAHnbtX1N/o/E9/SuWGvYlMhuqt4tV5cSvhmPZnouwdqe90ejm/jjv61z+z8eJSrU7O6IZUZu5IpyQ3WYmSESQ1U0U0JkhqtoloRJDdbRTQiSNPpjVpLs3qySziR7DHx6Hxmix2yIVbzpaS8n6Gwwu050vhqax816kLxOHatililWHEH/ABvHjOVqU505OM1ZnQ06kakc0HdDuiNB3Ys7OGUWOM/qw9YuOX2UYhn/AHQZAmZL8PjcFusTE4boGW6nf5HKMhVnD5ZNd4mph6VT54p9qTM1Ot2MUZDEN+8tbH4spj1jsQv5fQpy2Rgpb6a819GZf8tcb/b/APxUf9Ez7/iP8vJehD+iYH/T85epadc8b/4g/wDt0/8ATD3/ABH+XkvQz/RcF/p+b9TENJY3Gt3SPfcxz+rqDkkfgQb/AIRU8TWn80mWKWAw1LWFNeF/qSnQPY/j7/TxQXB0Abb23MmYQDMnuw2YyG/0tkeMQXCNazDC96MNo5WetDsd+++7E2k5bQHBK+SqBnzYkkZZjFyaS3mJSUU29xLNXtEDC15HfY2RsPToo8B852OzsEsPDX5nv9DkMdjHiamnyrd6j9jTaJFaKFbGjUh8UKWNGpDooVtaOSHxRgSprHWutSzuyoijezMxyAHiSZNyjCLlJ2S1ZYhG7sj0XqBquujcKKjkbnysxDDnYR6oP2VG4e88zPOdq7QeNruf8VpFdXPtf44G5pU8kbElmsGBAAgAQAIAEAEdN6JqxlD4a9dquwZHqDyZTyYHIg+EfhsTUw9VVabs1++BiSTVmeaNa9WrdGYg0XbxvamwDJba89zDoeo5HwyJ9NwGPp42iqkN/Fcn+7nxNbVpuLNdW0sNFWSGq2imhMkNVtFNCJIZraKaEyQzW8W0KaMOktGV4ldmwbx6rDc6+R6eEoYvBUsRG01rz4jMPiamHleD7uDIXpbV+3DHbHpoN4dc81y5sPZ8+E5bF7Nq4fXfHmvvyOhwu0aVfTdLk/tzJlqd2x4vCAU4wfTKOH1jZXqPCwg7Y47mB5bxNcbA6PoTTmrukTn3GEqtbeyYjD0UuWY/by2XJPRiYASuvUPRhGYwGGIO8EVIQfKAF1mpOjEG02BwigbyWpqAHmSIAarFa/6G0cvd130KBnlXhKw4zHL6obAPmRADinaP2oX6VzprBowoOYrDenblwNxHHrsDcD1IBgBh1T0H3Q7+0fWEegp4op5nox+QnUbK2d0a6Wovi4Ll+Tmtp47pX0VN/DxfP8Ehseb1I1SiLWPGpDooWseMSHRQtY0akOihW142KHRR2Lso1I+jgY/FLlcw+oRhvqrYeuwPB2B4cgepIHG7d2t0r93ov4VvfN8uxeb7EbfDUMizPedMnMlsIAEACABAAgAQAIAafWrVynSNBovH3q3GW3W/JlP6jmJcwOOq4OqqlPvXBrkyM4KSszzprNq7do280YgcczVYM+7tQe0p+GY4j4E+j4LHUsZS6Sm+1cU+v7PiayrScHqIVtLDRVkhmt4poTJDNbxTQmSGEeLaFOJnSyLaFOJnWyQcRbiaXSerNN2bJ9U33QNgnxX/AJZTUYrY9GrrH4X1bvA2OH2nWpaS+Jde/wASL6R1cvp9nvF+0mZ+I4iaHEbLxFHhdc1r5G5obRoVeNnyYrg9JX4ckU3W0nmEssrOfjskTXtNOzLyaeqLMdpK6/ffdZblw7yx3y/MTMGTFh8O9h2a1LHooJjKdKdR2gm31EJ1IU1ebsTDV/VsVEW35FxvVNxVT1PU/Ifp0mz9kdG1Urb+C5fk0GO2k6idOlu4vn+CRPZN+ompUTC9kmkMURd3jEhqiL2PGJDooWseNSGxRJdTMLVXauIxADFSGqrPqhhwdxzI5Dlx8uT2ztq6dDDvTc5fZfd9yNthsNl+KR1fC61q3OcoXjbYfTStzgA/ViwecAM6vnAC/OABAAgBQmAGN7gIAIYrSirzgBEta9IUYqo0YhA68RyZW5MjcVbxljC4urhaiqUnZ/XqfNEZRUlZnF9KaO7hzsttpn6Le0B0YdfHh+k77Zu2KONWV/DPlz7OfZvXma2th3DVbhet5tGinKIwjxbQpxM6WRbQpxM6WSDiLcTMtkg4i3EyLZI5SDiXi2RymMpUvnxmHBMxlsWkjoPgJjo48jOobeXDdMqCW4Mt95Y1kmoklExNZJKJNRMT2SaiMUTA9kYkMURd3hUqQpQc6jslxY+FNydkWA85xm1NuTxF6VHSHF8X6Lq48eRtsPhVDWW8YqxBHOc+XDZ4PSLDnACS6M0s27fACX6L0kTlvgBJ8HiSYAbKt4AZoAUYwAVvtygBo9I40iAEO0vpJt++AEO0jjWPOAGkvuJgnZ3QCTV9N36TpcB7R1KVoYhZlz/kvX69pUq4VS1joUDZTrcPiqGJjmpST+q7VvRrqlKUHqjMlka4iHEzLZIOItxMq2SLiQcTILJHKQcS4WyOUxlLu9hlMZSnewyhlKG2ZymcpYbJnKSUTG1kkok1ExNZJ2JqJiZppMbt7D0Lxp/HLq3LtfpfuL1HBSlrLRFs5DF46ti5Zqr7FwXYv1m0p0o01aKCVBhkRM4AbDCYUnlACTaK0axy3QAmuidGkZboASjB4XKAGyrTKAGWAFGEAFb6s4AaTSGBJgBE9K6JY57oARLSGiWHKAGixOBYcoAJPSRygBjKycJypyzQbT5rRmGk1ZlmxN9hfaPE09KqU14PxWnl3lWeDhLdoVBM3tDb+Dq/M3F9a+6uvoU54Oot2pcLJtadWlVV6ck+xplWVKUd6LxbJ5ReUvFsxlMZSvezGUxlDvYZQylptmbWMqBabJRrbSwlH56i7Fq/BXLEMLUluRaWmmxHtLBaUIX65aLwXqi3T2f/AJPwKbJnP4raOJxWlSWnJaLw499y9ToQp/Ki9aGPKURozTo124KYAbPCat2N7JgBINH6mueIgBKdG6n5cRACSYLQCpygBt6cGF5QAYVMoAXQAIAEAKEQAsaoGACt2j1blADXYnV9G5QA0+L1OVuUANNitRM+AgBqsRqC3IQA192olg4CAClmpNo9kwAwtqbd9kwWjugMZ1Qu+yfhLUMdiYfLUl/9mLdKD3pB/khd9k/CWFtjHL/3X4L0IPDUn/EuXU6/7J+El/Wsd/qeUfQPdaX+JlXUm4+yYqW1MZLfVl3O30sSVCkv4oYr1CuPIypUq1Knzyb7W39RiiluQ5T2eWHiIsyP0dnDc4AbPDdnSjjADbYbUSteIgBtcPqrUvsiAGxp0RWvBRABtMMo4CAGQIIAXQAIAEACABAAgAQAIAEACAFMoAGzAChrHSAFppXpAChwy9BAC36KvQQAPoifZEAD6In2RACv0VeggBUYdeggBcKh0gBXYHSAFcoAVgAQAIAEACABAAgAQAIAEACAH//Z"/>
          <p:cNvSpPr>
            <a:spLocks noChangeAspect="1" noChangeArrowheads="1"/>
          </p:cNvSpPr>
          <p:nvPr/>
        </p:nvSpPr>
        <p:spPr bwMode="auto">
          <a:xfrm>
            <a:off x="155575" y="-2286000"/>
            <a:ext cx="48672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free.clipartof.com/83-Free-3d-Grinning-Blue-Smiley-Face-Clipart-Illustra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733256"/>
            <a:ext cx="1030291" cy="100811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7452320" y="5877272"/>
            <a:ext cx="144016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Play again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692696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932040" y="1628800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932040" y="3573016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United Kingdom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620688"/>
            <a:ext cx="4278801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692696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60032" y="3573016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United Kingdom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860032" y="1700808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Great Britain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4321841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7505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United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ingdom consists of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788024" y="1340768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 countries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95536" y="1340768"/>
            <a:ext cx="3672408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four 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countries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commons/6/6e/United_Kingdom_labeled_map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996952"/>
            <a:ext cx="2238375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188640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60032" y="908720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860032" y="4365104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7650"/>
            <a:ext cx="3785409" cy="620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4860032" y="1916832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860032" y="2924944"/>
            <a:ext cx="36724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188640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60032" y="908720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860032" y="1916832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4860032" y="4365104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860032" y="2924944"/>
            <a:ext cx="36724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6"/>
            <a:ext cx="40640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188640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60032" y="1916832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860032" y="908720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4860032" y="4365104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860032" y="2924944"/>
            <a:ext cx="36724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6"/>
            <a:ext cx="4000500" cy="518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188640"/>
            <a:ext cx="307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this?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60032" y="1916832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4860032" y="2924944"/>
            <a:ext cx="367240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tatic.freepik.com/free-photo/thumbs-up-smiley_17-12181746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373216"/>
            <a:ext cx="1296144" cy="1296144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4860032" y="4365104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860032" y="908720"/>
            <a:ext cx="36724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92696"/>
            <a:ext cx="3994150" cy="515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>
                <a:alpha val="74000"/>
              </a:srgbClr>
            </a:gs>
            <a:gs pos="48000">
              <a:srgbClr val="99FF99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88640"/>
            <a:ext cx="5902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Belfast is the capital of…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812360" y="6237312"/>
            <a:ext cx="1008112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8" name="AutoShape 2" descr="data:image/jpeg;base64,/9j/4AAQSkZJRgABAQAAAQABAAD/2wCEAAkGBhIQERESEhMVEhUVFxIUFBIXFRISERIbFBAaFhgXEhQYGyYhHSAjGR4SHy8gIywpLCwtFx8xNTA2NSYrLSkBCQoKDgwOGg8PGiwkHCUvKSwtLCosLCwtLCwpLCktLCwsLCwsLCwsLCosLCwsLCkpLCksLCkqLCwpLSwsLCkpLP/AABEIAPkAygMBIgACEQEDEQH/xAAcAAEAAQUBAQAAAAAAAAAAAAAABAECAwUHBgj/xAA5EAABAwMCAwYDBwQBBQAAAAABAAIRAxIhBDEFQVEGEyJhcYEykaEHFEJSscHRFSPh8PEzQ4KSsv/EABoBAQADAQEBAAAAAAAAAAAAAAABAgMEBQb/xAAoEQEBAAICAgECBQUAAAAAAAAAAQIRAxIhMUEEIhMUMlGRUoGhsfH/2gAMAwEAAhEDEQA/AOtIiLocIiIgIiICIiAiIgIiICIiAiIgjcQ4jT09N1Wq6xjckwTGY2AJPstDouLVNRrSIcKdCrqqENFSxzhSYWvrESB/3QLoBkRlQftJ4jSbTFKox95AqUKobexrw6CCL2wfhE5+OYxmZ9nYqHSMe+094XOuiKjiHlniI+IQ0Q4mcxADRO0w1h3/ALKb+7T1KIixXEREBERAREQEREBERAREQEREBERAREQEREBY69EPa5hmHAtMEtMERhwMg+YWREETizQaNUkA2se5vgFWHBhILWcyOQ9lrexXCfu+joggB7mNe+NpcJHlhtoxvC3RrNDgyRcQ5wbOSGkAkDoC5vzCvU78aRoREUJEREBERAREQEREBERAREQEREBERAREQERUJjz8uZQanjnFHUXUA19NoLi6o1zg2q+nTALxRDsE5bI3g4WXhetqV3GpaWUS0CldbdVlxJqFsXMEQACczMBeF4RodRfW1OnqNd39Yt7mo80NSx3elz2kOJaHtbifES2YAldF0eiZSBDGNYHOc9wbNtzzLiPUrTPGY+FcbtnREWawiIgIiICIiAiIgIiICIiAiIgIiICgcQ45Q07qbKlQNdUc1jGbucXODQYGwk7nC0Xbbto7QGmxlO5z2OdcQbRBgRnJ3npLfReK7GaCvrtX373GqaJpvL6lRwyKgjIBJAFzrRaMASJz04cG8Lnl4n+2WXJ56z27CvPdr+1w4e2ie7NQ1HOETYA1oFxug5ktx5legJj0XFu3fHPvOoIcy11KaXhq97RcA5xuYLBvIzOyj6fi/Ez1fRy59cdvdt+1DR2uLhUEd3AAY8uL2BxAh34cgkwMb8lrqv2vUg1tune52bwXta0dLXQSZ8wFzBS+FcKq6qq2lSaXOd8micueeQHVeh+T4sZvJy/j53xHUuxPaN/EX1H1adFvckFhbd3tz2lpOXHFtwmPxDovZLQ9k+yVPh9Nwae8qPi+oRbMbNaJwBn1nPKN8vL5bjc709OzDevu9iIizXEREBERAREQEREBERAREQEREBEWt7R0Gv0tcOcWgMc6Q80z4BcJcNhIE+SmDy3bPg511dlOnQN3iadQbmCmWOBPeZgiyLQRm8Q4QQvQdnOytDQXd3l9TdzrboAHhZibQZMZ3ULsfozpOH95FSq5wfXtIaHnwSGtAcRkAEGTN3svFv7YP1Gt0NR91JtN7jfJbfSfVkiAADDQ9kj4o2nC6ZjnnLhjfE2ytmP3X3XtO1PbYaKp3YomobW1CSbWlpcWkNxkg2E8ocuQ6+rTe66mzuwfiZ+AGc2ZwD+XMbSV6TtzxN79Sx4a5rxSpubUBgPZVYX5ZLgMOc05gw6QV5Jd/wBJxTHHt8ubnz3dKsAJybR1gkD1hdj+zmjp26YnTh5kjvKrhHePDctZgEtbiMD4usxyLR1wxwJ2lpkAF4tMwwnAkwJ5fMHccQ7caqrTFIObRpgEFtEGndJBNxkk59Jkzup+o48+X7Z6RxZ44ea7hCQvnpvFa4Z3YrVQwGQwVHhgMzIbMTOfVVfxeuQAa1UhswDUqECQQYzjBI9yub8hl/U1/Mz9n0Ii8P8AZTr6tTT1m1C5zWPaKbnEmJZLmAk7DwmOV69wuHkw6ZXG/Doxy7TYiIqLCIiAiIgIiICIiAiIgIiIC1XactOlq0y9rDWaaFMuJAL6otYMdSc9BJ2C2qianh4qVKb3wW0/E1pa0m4gi4uIMQLYiMjM4iZdXaGHs7o+50unplthbTaC2SYMSZJ5kyY5THJeW7VdnKPEK4dT1ApVqdNwNJzKl5DHyHBhhwEk5AMyCF7parjbWU7dQWvlpaHGjTv1FRocHCnIzYXCSDvEYnN8M7Mu09ouMs1XKu0lfUGhQ+9Pc55B7lj2GmRSabWvcGx43GTDpIAGc580t52x4i2rqqxYatrnNe4VQGvDwyPhgFoa02gGcAmcrS1aTmEtcC0jBBEEHoRyXt8E1hN/Pl5/Ld5LURFuyERes+zvs0dVqBWdAp0HMc7GXuy5rRiIkAnyI6qnJnOPG5VbDG5XUdU4Dw9un01Gk1tlrGyDF1xEuLoxN0yp6Ivnbd3b1BERQkREQEREBERAREQEREBERAREQF4b7TjQspk1Hiuwg0aTHtbkknvCwgzBaRIzy5r3Kh6mpZUa8022tZUL65IupgZtaB4jJyYx4eZKvhl1y2rlNzTlPD+GsoaetrdRR7p8lumpxDXPJtLhQcQfAZIzE8sCfJvicEnzIgn1yV7XtrxT793BYwh1Qk0mutBFJgIDi4wG3uvcRJMMaZiF5OnpTUubSaX2AuJDXFzhIBJiYGf9JXscGXi5Zf8AI4uSfERURZNPQvMXNbifE4MB8rjifWAuu3Tnk2y0NMzw31A24gQ0B5aCcuf4gBHSZ8hue2dk+CUNLp2toPFUO8TqwIIqmIkQSAOQA29ZK59wTszo6VB+p11ZjwRDaNKq17wZkZpuy4gYAMAHJ6dA7Lca0dek2npCAGN/6MW1GCdy3nk5cJkneSvJ+q5LnPt3qfw7uHHr79/5btERee6RERAREQEREBERAREQEREBERARWueAJJj/AIn+VYK8xYC/4dgSIdsZiN+pHqm0yWsq5nr+EavVa40Kzn1KbhUc8NeCzSMrVCGQTAJAZTdbmQI6rpbXT/GxHqFb3wm2cxPOImMHbp81fDk6eYpljtzrtPw0VdfotLQBpupNa1ocwCm2mwXXB03PwHNgxlp/NKj9s+yjtHQeaDQaN9GDk1qbQx9zXuAyzvLHSdiR6j0XC+FVX8W1WqqUTTYxgpUnHaoYa28dZaHekgbrcdqeNjR6WpWLbjhjWTAcXmIJ6RcfZdE5LMsZj59fzfLPrLLa4MioFVe284WfQaapVqNZRa5z3GGtZNx+XznlErAvYfZv2Vr6rUMrsc6jTouDjWAklwzYycEkb8gDncA58ucwwuVaceFzykjq+i0tSjTpU6zr3hjGmpyqENEmTzmfM7qQp+vbNN3kLv8A1N37KAvm8ctvX5Met8CIiszEREBERAREQEREBERAVtV8AnoCenJXLDqG4JLL4tIHeOpQQZGR5woqZN1N0mgpvptcYfcJuFwGTcC0E45ZGcLDQ0z2PqBnhuwwHxWtBw48ubg0dA0cisjeIuLTAa0/hAJeXQYMQOuB1ztupmnpRkklxiZtkY2xiBnrvusXZJGChw1oy/xEmTl1u0ZE591XWaQWktaLhBwMmDkY6iVMVr3QCYmAcDc+QTZqa01IPNch+0vtB941PctJsoXNIIialxDz54DQPfqut06ZaXAwJcTbddZIm3yxJ+a0Gs7GaerqalR9Fr2VqZFSSQ5tRr22uZGQXNukj8oncz3fT8mOGXbJ5/NhbOscTWfQ6J9eoKdJt73TawFoLoEmJPQE+y6xoPs2oMbXpVCatNzmOpE4rUoHjF0R4oYDAyGr0PCeA0dOxlGi0NEkXHL8glzi7eYnyyu7P6/GS9Y5sfprb5c57OfZTXruaa7hRpgm9ok1cGIabSwz1DjHMThdi4XwylpqTKNFoYxggD3kknmSZJJ3lSWMAAAEAYA5BVXk831GfN+p6nFw48X6VCJWoDLZafw+GeuAQfkR9VuFC1mlJdc0TiHCQDjYicdR8uiyxuqtyY7iKipdmDgjcHce377Kq2coiIgIiICIiAiIgLDw+az3Am0NnH4z4oBIIgCI3nc+UZlSjWcxzi1t3wgwH+ZzDT1n9lXL0vhrflnq6FwLQ03AyCSB4cTJiMb+8LH9wqd5TkNLJN3MYGDBjMx+Yfqtqiz7V0dMd7Rqje7NzRgxeACTgQHAAScQI6ema1tWA2WkEn4RzJ6RvyOPIqQsf3ds3Wtne6BORG/oqrsdKoQ4scZ2LSYBd1GN4j5Eeqzl0ZVlajdGSCDIIjoRzBGxK1Tr7ntucB4gQSSSCcHO0ifhjeOSmTauWUxm6pqPHVD2nwxkFrmmYgZO/P5BXEwqq17ZjJEEGRE49QtpNRy29ruhY5riCZw0kRhpMyJ54j/CqXFvibuJIHXG3v8Ax0QNj9TzJ9Sqprx5Rb53Ez+q0oJvAGd5HwxMY8wPXHIqWtA3SEutYMuJcXGCG5F2N8ydvzHK36xs06scu02IiKF2DV6e9uMOGWnkDHPyWua6fIjcHceq3C1epp2vdP4sg+gAj2/dXwvwx5cfG1iIi1c4iIgIiICIiCyqSAY3jGJ+ik8MqsAIuJcSLrsZIw0YAJAxjosKxvpSQRgggyI5bTI9PkFXKbXwy6t2i1dOpXdaWnEgybQHNnMDfb05e20WLql2IiIkWs10CpvlzZjmLTHyyPr7bNQOIt8TD1Dm+hwfqAfkFbH2pyfpR0RW1JjwxPnMfRbORciwsbc1jabYqgAPlpt2y57sTkYI3z5xNp8MdHiqHns1ojOwkHZU7Rp+Hfhi07JqNEkRc7BIJgjGOWZI8gtqtVqOHFpLpJAyHCBUZE5HI4JnbHmtnSm0SZMCTETjeOSpld1vhNTS5ERVXYNRo21Iuu6QHva0+oBgqHqeHFo/tk2gzZglsfkkHfOJG59Fs1QmFO0WbagGcjnlVWO9onIDZNs4xyiVcKo6j5hbuOzS5ERECIiAiIgKx2fCN3Y3A3HPI8zAyYMbI+q1u5A9Sr9Dw1jxc6IlwLQXSHB0GXT5beirldL4Y7qbV1TKIY0nB8MkjEYlzj7e5UlrgRIMg7EZBUahwykz4WAc+p+vv81JAjAwsXUqiIiRQeIuEsHMG72tI/f9VOWqq1LnucNsAe37TP8ApVsZ5Z8l1itVtR8CYlXItnKpptZbkAOucwFxJaILgPCIJxJ3jMrcLSV/hP6fm6tnlO0+a3TNhOPIbeyyymnTx5biPqnmWsxD7gSWlw2+GB1E79Fl09ItaASXHOTPWeZJ8sk7LBqKn9xgkNtkkuw0giDb5+fKfNS1RqIiICx6ije0tJInpE7+ayIgi6TRlhJcQSQAIEYBJ68/2CzuoNO7QfUAq9ERJrxGs1Wn7siDgkiDyME4PSAd/JY1J4k74B5l3sGkfq5qjLbH05uSSZeBERWZiIiDHp6TiXNZyy4lrYyD+K0yY5dPVbXSafu2xM8ybWt+jRC1Di5rvBcLpkjLRmdus9I3yeazcN1AdUhgLsG+o5xcfIAyRvyH7LLKOnCxt0VlSq1u5A5ZP0Wt1WsFSO7LsHLpc0ZbMRIJOW+n0VZNtLZPbZVaga0uPIE+eAoZ4mTszpu4Ax6QeXJRXtudc6HHYYAAHRo/3YdArleYfuwy5f2Up6ioWltSx0i0iDG0EyOu8Rz8lSm2AB0VyK8kjO5W+xWudsMknYDJP+9dkqbHMecT9FK0Nen3ZeA0ECHlviyPMTPzKjK6Thh2U0+icSC/ABBDZBJIOLo5A5geXotgo1PiLCYm08robd6T/uykrK2/Lpxkk8I2saDY0jBcJnbAJA9zCkqypTDhB/jYyCD6rBQq2vNImcXtOZguIhx8sZ5z5EqFkpERAREQFbUfaCTyBPyCq94AJJAA3JwAtM/Lj43VBG5MDJ+GGgDYZ6yPeZNq5ZdZtedQahDzjHhEgwDBJkbzA9kRFtJpyW7u6IiKUCIiAsL9I0gAjYg7mZBnf5LMiG1gpDeBPM7kz1JyVeiICIiAiIgKw0gTJEnlOY9OnLZXogsfTBjy9DzB5g9BndZdPVNPbxA7gnO+4O0/wFZTYXuaAHRPiOWiBIMO9Y26e6n/ANOp/l+rv5VMrG2GOXtFr65zoDQW7D8NxJMAAgmB1O6l6PSd2DmXOy4kk+0nMBUZw9gIPiMGRLnECNsSpKztnw2kvuiIqOcBuY2HzMAKFlUVJVlSu1vxOAnaSB+qCmo07agtcJH6eYUSjwZrZ8TyOktA9oAhTH6hoFxIjrvPkI3UDUapz8fC3mPxH1gwPTKtJfhTK4z2xPY0PcGmQIG5dBzIJJ3/AMKqoBGFVazw5bd3YiIpQIiICIiAiIgIiICIiArS7YDJOw6/46nkjngb+w3J8gOZUmkwUW3uHjdEgW3ZjwiTmPXqVXK6Xwx379Jelo2NDSZOZOwyZwFlWvfxN34aZ5blo5idieU/wrqvEWljokOOA0wHS7AInB+uyy1XTMsVP6rI8LD/AOXhA98z7SPNU/qtoJeIHUGRvzmI9dlHa2AB0AHyVVp0jD8W7Za3EXktsEDmHNn3BDo9t1HrS8/3C57ebGkME+Q58sE+5V6KesReS1gp6VozkHIkEgwTMOIic9VlbTA2AHoAFcitpS3a0UwDIAB6wJ+auREQIiICIiAiIgIiICIiAiIgoSsWl1LajbmzHmCJ9lmWHSfA33/+igyUnOZkROeQ8UnYnfoMYEc0Ekucd3EneYGwHTYDb/KuRRqLXK2aERFKoiIgIiICIiAiIgIiICIiD//Z"/>
          <p:cNvSpPr>
            <a:spLocks noChangeAspect="1" noChangeArrowheads="1"/>
          </p:cNvSpPr>
          <p:nvPr/>
        </p:nvSpPr>
        <p:spPr bwMode="auto">
          <a:xfrm>
            <a:off x="155575" y="-1790700"/>
            <a:ext cx="3038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262164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95536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395536" y="213285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Wales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4283968" y="1052736"/>
            <a:ext cx="36004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Scotland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4283968" y="2132856"/>
            <a:ext cx="360040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Northern Ireland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static.comicvine.com/uploads/original/11111/111119363/3320682-yellow_smile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301208"/>
            <a:ext cx="165618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f825a67755a1a0876217cc831dcb903df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172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39</cp:revision>
  <dcterms:created xsi:type="dcterms:W3CDTF">2013-10-15T15:46:44Z</dcterms:created>
  <dcterms:modified xsi:type="dcterms:W3CDTF">2013-11-28T12:44:00Z</dcterms:modified>
</cp:coreProperties>
</file>