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2412504"/>
          </a:xfrm>
        </p:spPr>
        <p:txBody>
          <a:bodyPr/>
          <a:lstStyle/>
          <a:p>
            <a:r>
              <a:rPr lang="en-US" dirty="0" err="1" smtClean="0">
                <a:latin typeface="Elephant" pitchFamily="18" charset="0"/>
              </a:rPr>
              <a:t>Unsere</a:t>
            </a:r>
            <a:r>
              <a:rPr lang="en-US" dirty="0" smtClean="0">
                <a:latin typeface="Elephant" pitchFamily="18" charset="0"/>
              </a:rPr>
              <a:t> Welt </a:t>
            </a:r>
            <a:r>
              <a:rPr lang="en-US" dirty="0" err="1" smtClean="0">
                <a:latin typeface="Elephant" pitchFamily="18" charset="0"/>
              </a:rPr>
              <a:t>ist</a:t>
            </a:r>
            <a:r>
              <a:rPr lang="en-US" dirty="0" smtClean="0">
                <a:latin typeface="Elephant" pitchFamily="18" charset="0"/>
              </a:rPr>
              <a:t> </a:t>
            </a:r>
            <a:r>
              <a:rPr lang="ru-RU" dirty="0" smtClean="0"/>
              <a:t>МИР</a:t>
            </a:r>
            <a:r>
              <a:rPr lang="en-US" dirty="0" smtClean="0">
                <a:latin typeface="Elephant" pitchFamily="18" charset="0"/>
              </a:rPr>
              <a:t> </a:t>
            </a:r>
            <a:r>
              <a:rPr lang="en-US" dirty="0" err="1" smtClean="0">
                <a:latin typeface="Elephant" pitchFamily="18" charset="0"/>
              </a:rPr>
              <a:t>wichtig</a:t>
            </a:r>
            <a:r>
              <a:rPr lang="en-US" dirty="0" smtClean="0">
                <a:latin typeface="Elephant" pitchFamily="18" charset="0"/>
              </a:rPr>
              <a:t> !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2000" dirty="0" smtClean="0">
                <a:solidFill>
                  <a:srgbClr val="FFFF00"/>
                </a:solidFill>
              </a:rPr>
              <a:t>31.08.-10.09.2012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25.11.-05.12.2012    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1510" y="3789040"/>
            <a:ext cx="4876800" cy="2209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«Сохраним этот мир вместе»</a:t>
            </a:r>
          </a:p>
          <a:p>
            <a:r>
              <a:rPr lang="ru-RU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Результаты конкурса</a:t>
            </a:r>
          </a:p>
          <a:p>
            <a:pPr marL="457200" indent="-457200">
              <a:buFont typeface="Arial" charset="0"/>
              <a:buChar char="•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плаката</a:t>
            </a:r>
          </a:p>
          <a:p>
            <a:pPr marL="457200" indent="-457200">
              <a:buFont typeface="Arial" charset="0"/>
              <a:buChar char="•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рисунка</a:t>
            </a:r>
          </a:p>
          <a:p>
            <a:pPr marL="457200" indent="-457200">
              <a:buFont typeface="Arial" charset="0"/>
              <a:buChar char="•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коллажа</a:t>
            </a:r>
          </a:p>
          <a:p>
            <a:pPr marL="457200" indent="-457200">
              <a:buFont typeface="Arial" charset="0"/>
              <a:buChar char="•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сочинения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1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 / рисунки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1.Место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Галанова А. 9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кл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   Гимназия №6</a:t>
            </a:r>
          </a:p>
          <a:p>
            <a:pPr>
              <a:buFont typeface="Arial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Еланцева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М. 9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кл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  Гимназия № 16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                                      «Французская»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Полещук А. 3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кл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    Школа №160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Бакулина  А.       Лицей №130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Вован\AppData\Local\Microsoft\Windows\Temporary Internet Files\Content.IE5\N1JRDIX6\MC9003076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646222" cy="18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4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Плакаты/рисунки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2.Место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*  </a:t>
            </a:r>
            <a:r>
              <a:rPr lang="ru-RU" sz="2400" b="1" dirty="0" smtClean="0">
                <a:solidFill>
                  <a:srgbClr val="002060"/>
                </a:solidFill>
              </a:rPr>
              <a:t>Озерная </a:t>
            </a:r>
            <a:r>
              <a:rPr lang="ru-RU" sz="2400" b="1" dirty="0">
                <a:solidFill>
                  <a:srgbClr val="002060"/>
                </a:solidFill>
              </a:rPr>
              <a:t>А.  8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</a:t>
            </a:r>
            <a:r>
              <a:rPr lang="ru-RU" sz="2400" b="1" dirty="0" smtClean="0">
                <a:solidFill>
                  <a:srgbClr val="002060"/>
                </a:solidFill>
              </a:rPr>
              <a:t>Гимназия </a:t>
            </a:r>
            <a:r>
              <a:rPr lang="ru-RU" sz="2400" b="1" dirty="0">
                <a:solidFill>
                  <a:srgbClr val="002060"/>
                </a:solidFill>
              </a:rPr>
              <a:t>№ 16 </a:t>
            </a:r>
            <a:r>
              <a:rPr lang="ru-RU" sz="2400" b="1" dirty="0" smtClean="0">
                <a:solidFill>
                  <a:srgbClr val="002060"/>
                </a:solidFill>
              </a:rPr>
              <a:t>        «</a:t>
            </a:r>
            <a:r>
              <a:rPr lang="ru-RU" sz="2400" b="1" dirty="0">
                <a:solidFill>
                  <a:srgbClr val="002060"/>
                </a:solidFill>
              </a:rPr>
              <a:t>Французская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Беспамятных </a:t>
            </a:r>
            <a:r>
              <a:rPr lang="ru-RU" sz="2400" b="1" dirty="0">
                <a:solidFill>
                  <a:srgbClr val="002060"/>
                </a:solidFill>
              </a:rPr>
              <a:t>А. 8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Гимназия № 16 «Французская»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 smtClean="0">
                <a:solidFill>
                  <a:srgbClr val="002060"/>
                </a:solidFill>
              </a:rPr>
              <a:t>Ончукова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К.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Гимназия  № 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Вован\AppData\Local\Microsoft\Windows\Temporary Internet Files\Content.IE5\N1JRDIX6\MC9004404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827886" cy="14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Плакаты/рисунки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3.Место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* </a:t>
            </a:r>
            <a:r>
              <a:rPr lang="ru-RU" sz="2400" b="1" dirty="0">
                <a:solidFill>
                  <a:srgbClr val="002060"/>
                </a:solidFill>
              </a:rPr>
              <a:t>Федосеева А. 8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Гимназия № 16 </a:t>
            </a:r>
            <a:r>
              <a:rPr lang="ru-RU" sz="2000" b="1" dirty="0">
                <a:solidFill>
                  <a:srgbClr val="002060"/>
                </a:solidFill>
              </a:rPr>
              <a:t>«Французская»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Ковылин</a:t>
            </a:r>
            <a:r>
              <a:rPr lang="ru-RU" sz="2400" b="1" dirty="0">
                <a:solidFill>
                  <a:srgbClr val="002060"/>
                </a:solidFill>
              </a:rPr>
              <a:t> Д. 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</a:t>
            </a:r>
            <a:r>
              <a:rPr lang="ru-RU" sz="2400" b="1" dirty="0" smtClean="0">
                <a:solidFill>
                  <a:srgbClr val="002060"/>
                </a:solidFill>
              </a:rPr>
              <a:t>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>
                <a:solidFill>
                  <a:srgbClr val="002060"/>
                </a:solidFill>
              </a:rPr>
              <a:t>Хакимова Н.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</a:t>
            </a:r>
            <a:r>
              <a:rPr lang="ru-RU" sz="2400" b="1" dirty="0" smtClean="0">
                <a:solidFill>
                  <a:srgbClr val="002060"/>
                </a:solidFill>
              </a:rPr>
              <a:t>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Мацукова</a:t>
            </a:r>
            <a:r>
              <a:rPr lang="ru-RU" sz="2400" b="1" dirty="0">
                <a:solidFill>
                  <a:srgbClr val="002060"/>
                </a:solidFill>
              </a:rPr>
              <a:t>  Н.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</a:t>
            </a:r>
            <a:r>
              <a:rPr lang="ru-RU" sz="2400" b="1" dirty="0" smtClean="0">
                <a:solidFill>
                  <a:srgbClr val="002060"/>
                </a:solidFill>
              </a:rPr>
              <a:t>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Шпилевская</a:t>
            </a:r>
            <a:r>
              <a:rPr lang="ru-RU" sz="2400" b="1" dirty="0">
                <a:solidFill>
                  <a:srgbClr val="002060"/>
                </a:solidFill>
              </a:rPr>
              <a:t> В. 3кл .       </a:t>
            </a:r>
            <a:r>
              <a:rPr lang="ru-RU" sz="2400" b="1" dirty="0" smtClean="0">
                <a:solidFill>
                  <a:srgbClr val="002060"/>
                </a:solidFill>
              </a:rPr>
              <a:t>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Тропина </a:t>
            </a:r>
            <a:r>
              <a:rPr lang="ru-RU" sz="2400" b="1" dirty="0">
                <a:solidFill>
                  <a:srgbClr val="002060"/>
                </a:solidFill>
              </a:rPr>
              <a:t>А. 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  </a:t>
            </a:r>
            <a:r>
              <a:rPr lang="ru-RU" sz="2400" b="1" dirty="0" smtClean="0">
                <a:solidFill>
                  <a:srgbClr val="002060"/>
                </a:solidFill>
              </a:rPr>
              <a:t> 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</p:txBody>
      </p:sp>
      <p:pic>
        <p:nvPicPr>
          <p:cNvPr id="5122" name="Picture 2" descr="C:\Users\Вован\AppData\Local\Microsoft\Windows\Temporary Internet Files\Content.IE5\G3MWI9CP\MC900346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53">
            <a:off x="7690739" y="5278856"/>
            <a:ext cx="1147518" cy="1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1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 /рисунки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Место</a:t>
            </a:r>
          </a:p>
          <a:p>
            <a:pPr marL="0" indent="0">
              <a:buNone/>
            </a:pPr>
            <a:r>
              <a:rPr lang="ru-RU" dirty="0"/>
              <a:t>* </a:t>
            </a:r>
            <a:r>
              <a:rPr lang="ru-RU" sz="2400" b="1" dirty="0">
                <a:solidFill>
                  <a:srgbClr val="002060"/>
                </a:solidFill>
              </a:rPr>
              <a:t>Керимова Э. 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>
                <a:solidFill>
                  <a:srgbClr val="002060"/>
                </a:solidFill>
              </a:rPr>
              <a:t>Школа №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Гулиева </a:t>
            </a:r>
            <a:r>
              <a:rPr lang="ru-RU" sz="2400" b="1" dirty="0">
                <a:solidFill>
                  <a:srgbClr val="002060"/>
                </a:solidFill>
              </a:rPr>
              <a:t>Г. 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   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>
                <a:solidFill>
                  <a:srgbClr val="002060"/>
                </a:solidFill>
              </a:rPr>
              <a:t>Макаров М. 3 </a:t>
            </a:r>
            <a:r>
              <a:rPr lang="ru-RU" sz="2400" b="1" dirty="0" err="1">
                <a:solidFill>
                  <a:srgbClr val="002060"/>
                </a:solidFill>
              </a:rPr>
              <a:t>кл</a:t>
            </a:r>
            <a:r>
              <a:rPr lang="ru-RU" sz="2400" b="1" dirty="0">
                <a:solidFill>
                  <a:srgbClr val="002060"/>
                </a:solidFill>
              </a:rPr>
              <a:t>.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Школа </a:t>
            </a:r>
            <a:r>
              <a:rPr lang="ru-RU" sz="2400" b="1" dirty="0">
                <a:solidFill>
                  <a:srgbClr val="002060"/>
                </a:solidFill>
              </a:rPr>
              <a:t>№  160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Риль</a:t>
            </a:r>
            <a:r>
              <a:rPr lang="ru-RU" sz="2400" b="1" dirty="0">
                <a:solidFill>
                  <a:srgbClr val="002060"/>
                </a:solidFill>
              </a:rPr>
              <a:t> А.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   Гимназия </a:t>
            </a:r>
            <a:r>
              <a:rPr lang="ru-RU" sz="2400" b="1" dirty="0">
                <a:solidFill>
                  <a:srgbClr val="002060"/>
                </a:solidFill>
              </a:rPr>
              <a:t>№ 3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Маличенко</a:t>
            </a:r>
            <a:r>
              <a:rPr lang="ru-RU" sz="2400" b="1" dirty="0">
                <a:solidFill>
                  <a:srgbClr val="002060"/>
                </a:solidFill>
              </a:rPr>
              <a:t> А. </a:t>
            </a:r>
            <a:r>
              <a:rPr lang="ru-RU" sz="2400" b="1" dirty="0" smtClean="0">
                <a:solidFill>
                  <a:srgbClr val="002060"/>
                </a:solidFill>
              </a:rPr>
              <a:t>+ </a:t>
            </a:r>
            <a:r>
              <a:rPr lang="ru-RU" sz="2400" b="1" dirty="0" err="1" smtClean="0">
                <a:solidFill>
                  <a:srgbClr val="002060"/>
                </a:solidFill>
              </a:rPr>
              <a:t>Луговцова</a:t>
            </a:r>
            <a:r>
              <a:rPr lang="ru-RU" sz="2400" b="1" dirty="0" smtClean="0">
                <a:solidFill>
                  <a:srgbClr val="002060"/>
                </a:solidFill>
              </a:rPr>
              <a:t> П.  Гимназия </a:t>
            </a:r>
            <a:r>
              <a:rPr lang="ru-RU" sz="2400" b="1" dirty="0">
                <a:solidFill>
                  <a:srgbClr val="002060"/>
                </a:solidFill>
              </a:rPr>
              <a:t>№ 3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*  </a:t>
            </a:r>
            <a:r>
              <a:rPr lang="ru-RU" sz="2400" b="1" dirty="0" err="1" smtClean="0">
                <a:solidFill>
                  <a:srgbClr val="002060"/>
                </a:solidFill>
              </a:rPr>
              <a:t>Тайлаков</a:t>
            </a:r>
            <a:r>
              <a:rPr lang="ru-RU" sz="2400" b="1" dirty="0" smtClean="0">
                <a:solidFill>
                  <a:srgbClr val="002060"/>
                </a:solidFill>
              </a:rPr>
              <a:t> М.  Гимназия </a:t>
            </a:r>
            <a:r>
              <a:rPr lang="ru-RU" sz="2400" b="1" dirty="0">
                <a:solidFill>
                  <a:srgbClr val="002060"/>
                </a:solidFill>
              </a:rPr>
              <a:t>№ 6 «Горностай»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4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1 место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ru-RU" b="1" dirty="0">
                <a:solidFill>
                  <a:srgbClr val="002060"/>
                </a:solidFill>
              </a:rPr>
              <a:t>Федоров И.  10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   Лицей №130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Гибина А. 10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      </a:t>
            </a:r>
            <a:r>
              <a:rPr lang="ru-RU" b="1" dirty="0" smtClean="0">
                <a:solidFill>
                  <a:srgbClr val="002060"/>
                </a:solidFill>
              </a:rPr>
              <a:t>  Лицей </a:t>
            </a:r>
            <a:r>
              <a:rPr lang="ru-RU" b="1" dirty="0">
                <a:solidFill>
                  <a:srgbClr val="002060"/>
                </a:solidFill>
              </a:rPr>
              <a:t>№130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Костарева В. 7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    Гимназия № 16 «Французская»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</a:t>
            </a:r>
            <a:r>
              <a:rPr lang="ru-RU" b="1" dirty="0" err="1">
                <a:solidFill>
                  <a:srgbClr val="002060"/>
                </a:solidFill>
              </a:rPr>
              <a:t>Слезнов</a:t>
            </a:r>
            <a:r>
              <a:rPr lang="ru-RU" b="1" dirty="0">
                <a:solidFill>
                  <a:srgbClr val="002060"/>
                </a:solidFill>
              </a:rPr>
              <a:t> Ю. 11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    Гимназия  № 6»Горностай»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2 место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</a:t>
            </a:r>
            <a:r>
              <a:rPr lang="ru-RU" b="1" dirty="0" err="1">
                <a:solidFill>
                  <a:srgbClr val="002060"/>
                </a:solidFill>
              </a:rPr>
              <a:t>Погудина</a:t>
            </a:r>
            <a:r>
              <a:rPr lang="ru-RU" b="1" dirty="0">
                <a:solidFill>
                  <a:srgbClr val="002060"/>
                </a:solidFill>
              </a:rPr>
              <a:t> П.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 Пышная К.       </a:t>
            </a: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Гимназия №  6 «Горностай»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3.место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</a:t>
            </a:r>
            <a:r>
              <a:rPr lang="ru-RU" b="1" dirty="0">
                <a:solidFill>
                  <a:srgbClr val="002060"/>
                </a:solidFill>
              </a:rPr>
              <a:t>Соколов А  6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.      Лицей №  130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 Высоцкая Е.            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Лицей  № 130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 Сайко А.  </a:t>
            </a:r>
            <a:r>
              <a:rPr lang="ru-RU" b="1" dirty="0" smtClean="0">
                <a:solidFill>
                  <a:srgbClr val="002060"/>
                </a:solidFill>
              </a:rPr>
              <a:t>                     </a:t>
            </a:r>
            <a:r>
              <a:rPr lang="ru-RU" b="1" dirty="0">
                <a:solidFill>
                  <a:srgbClr val="002060"/>
                </a:solidFill>
              </a:rPr>
              <a:t>Лицей </a:t>
            </a:r>
            <a:r>
              <a:rPr lang="ru-RU" b="1" dirty="0" smtClean="0">
                <a:solidFill>
                  <a:srgbClr val="002060"/>
                </a:solidFill>
              </a:rPr>
              <a:t>№ 130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          </a:t>
            </a:r>
            <a:r>
              <a:rPr lang="ru-RU" b="1" dirty="0" err="1">
                <a:solidFill>
                  <a:srgbClr val="002060"/>
                </a:solidFill>
              </a:rPr>
              <a:t>Гармаш</a:t>
            </a:r>
            <a:r>
              <a:rPr lang="ru-RU" b="1" dirty="0">
                <a:solidFill>
                  <a:srgbClr val="002060"/>
                </a:solidFill>
              </a:rPr>
              <a:t> Н. 6 </a:t>
            </a:r>
            <a:r>
              <a:rPr lang="ru-RU" b="1" dirty="0" err="1">
                <a:solidFill>
                  <a:srgbClr val="002060"/>
                </a:solidFill>
              </a:rPr>
              <a:t>кл</a:t>
            </a:r>
            <a:r>
              <a:rPr lang="ru-RU" b="1" dirty="0">
                <a:solidFill>
                  <a:srgbClr val="002060"/>
                </a:solidFill>
              </a:rPr>
              <a:t>.         </a:t>
            </a:r>
            <a:r>
              <a:rPr lang="ru-RU" b="1" dirty="0" smtClean="0">
                <a:solidFill>
                  <a:srgbClr val="002060"/>
                </a:solidFill>
              </a:rPr>
              <a:t>Лицей № 130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 учителям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906695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Сигодиной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Н.А. Школа №160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Гибиной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Ю. </a:t>
            </a:r>
            <a:r>
              <a:rPr lang="ru-RU" sz="2000" b="1" smtClean="0">
                <a:solidFill>
                  <a:srgbClr val="002060"/>
                </a:solidFill>
                <a:latin typeface="+mj-lt"/>
              </a:rPr>
              <a:t>И.    Лицей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№130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Купцовой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М.В.  Лицей №130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Кожевниковой Т.А. Гимназия № 3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Власовой Т.В. Гимназия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Запасовой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М.И. Гимназия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Анкудиновой Л.В. Гимназия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Унжаковой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М.П. Гимназия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Приваловой Т.С. Гимназия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Вандеркрюиссен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О.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имназия №16</a:t>
            </a:r>
          </a:p>
          <a:p>
            <a:pPr>
              <a:buFont typeface="Arial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Тайлаковой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Е.А. Гимназия №6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C:\Users\Вован\AppData\Local\Microsoft\Windows\Temporary Internet Files\Content.IE5\3LBQE5JU\MC9004045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7" y="1772816"/>
            <a:ext cx="339781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Организаторы проекта 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Новосибирск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Гейм Людмила Георгиевна 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Чернобай Светлана Борисовна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Гамбург</a:t>
            </a:r>
          </a:p>
          <a:p>
            <a:pPr marL="0" indent="0">
              <a:buNone/>
            </a:pPr>
            <a:r>
              <a:rPr lang="ru-RU" dirty="0" smtClean="0"/>
              <a:t>* </a:t>
            </a:r>
            <a:r>
              <a:rPr lang="ru-RU" b="1" dirty="0" smtClean="0">
                <a:solidFill>
                  <a:srgbClr val="002060"/>
                </a:solidFill>
              </a:rPr>
              <a:t>Матиас </a:t>
            </a:r>
            <a:r>
              <a:rPr lang="ru-RU" b="1" dirty="0" err="1" smtClean="0">
                <a:solidFill>
                  <a:srgbClr val="002060"/>
                </a:solidFill>
              </a:rPr>
              <a:t>Бургхардт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C:\Users\Вован\AppData\Local\Microsoft\Windows\Temporary Internet Files\Content.IE5\VQVOLZGK\MC9004282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9621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74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408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Unsere Welt ist МИР wichtig !                                31.08.-10.09.2012                                                                    25.11.-05.12.2012       </vt:lpstr>
      <vt:lpstr>Плакаты / рисунки</vt:lpstr>
      <vt:lpstr>Плакаты/рисунки</vt:lpstr>
      <vt:lpstr>Плакаты/рисунки</vt:lpstr>
      <vt:lpstr>Плакаты /рисунки</vt:lpstr>
      <vt:lpstr>Сочинение</vt:lpstr>
      <vt:lpstr>Благодарность учителям</vt:lpstr>
      <vt:lpstr>Организаторы проекта и конкурса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2013-03-23T09:34:13Z</dcterms:created>
  <dcterms:modified xsi:type="dcterms:W3CDTF">2013-04-08T14:46:48Z</dcterms:modified>
</cp:coreProperties>
</file>