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65" r:id="rId2"/>
    <p:sldId id="367" r:id="rId3"/>
    <p:sldId id="350" r:id="rId4"/>
    <p:sldId id="306" r:id="rId5"/>
    <p:sldId id="285" r:id="rId6"/>
    <p:sldId id="305" r:id="rId7"/>
    <p:sldId id="304" r:id="rId8"/>
    <p:sldId id="361" r:id="rId9"/>
    <p:sldId id="303" r:id="rId10"/>
    <p:sldId id="356" r:id="rId11"/>
    <p:sldId id="3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mag.ru/products_pictures/piramidka_b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kidsmag.ru/products_pictures/piramidka_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audio" Target="../media/audio2.wav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5301208"/>
            <a:ext cx="8305800" cy="8640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1600" dirty="0" smtClean="0"/>
              <a:t>Презентацию подготовила учитель-логопед</a:t>
            </a:r>
          </a:p>
          <a:p>
            <a:pPr algn="r"/>
            <a:r>
              <a:rPr lang="ru-RU" sz="1600" dirty="0" smtClean="0"/>
              <a:t> ГБКУ АО «Архангельский центр социальной помощи семье и детям» Горбатова Татьяна Михайловна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а 9 из 246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836712"/>
            <a:ext cx="1875152" cy="2500203"/>
          </a:xfrm>
          <a:prstGeom prst="rect">
            <a:avLst/>
          </a:prstGeom>
          <a:noFill/>
        </p:spPr>
      </p:pic>
      <p:pic>
        <p:nvPicPr>
          <p:cNvPr id="65540" name="Picture 4" descr="Картинка 18 из 2467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334" y="3573017"/>
            <a:ext cx="2370323" cy="2376264"/>
          </a:xfrm>
          <a:prstGeom prst="rect">
            <a:avLst/>
          </a:prstGeom>
          <a:noFill/>
        </p:spPr>
      </p:pic>
      <p:pic>
        <p:nvPicPr>
          <p:cNvPr id="65546" name="Picture 10" descr="Картинка 413 из 246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5552" y="3643315"/>
            <a:ext cx="2542596" cy="2017933"/>
          </a:xfrm>
          <a:prstGeom prst="rect">
            <a:avLst/>
          </a:prstGeom>
          <a:noFill/>
        </p:spPr>
      </p:pic>
      <p:pic>
        <p:nvPicPr>
          <p:cNvPr id="6" name="Picture 2" descr="Картинка 8 из 628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3" y="620688"/>
            <a:ext cx="2053020" cy="25694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132856"/>
            <a:ext cx="4280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Молодцы!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Развивающая игра для дошкольников  4-5 лет «Четвёртый лишний»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272808" cy="4326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 игры: развивать у детей умение  классифицировать предметы по существенному признаку, обобщать.</a:t>
            </a:r>
            <a:endParaRPr lang="ru-RU" sz="2400" dirty="0"/>
          </a:p>
        </p:txBody>
      </p:sp>
      <p:pic>
        <p:nvPicPr>
          <p:cNvPr id="5" name="Picture 2" descr="Картинка 9 из 246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4208" y="3429000"/>
            <a:ext cx="1800200" cy="240026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1925406" cy="2449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Картинка 18 из 2467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335" y="3437991"/>
            <a:ext cx="2104521" cy="23672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238522" cy="2428892"/>
          </a:xfrm>
          <a:prstGeom prst="rect">
            <a:avLst/>
          </a:prstGeom>
          <a:noFill/>
        </p:spPr>
      </p:pic>
      <p:pic>
        <p:nvPicPr>
          <p:cNvPr id="6" name="Picture 2" descr="Картинка 61 из 423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429000"/>
            <a:ext cx="2714644" cy="271464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2751219" cy="2005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140968"/>
            <a:ext cx="2357454" cy="2910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71546"/>
            <a:ext cx="2571768" cy="3000396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8" y="4643446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357297"/>
            <a:ext cx="3143240" cy="5454487"/>
          </a:xfrm>
          <a:prstGeom prst="rect">
            <a:avLst/>
          </a:prstGeom>
          <a:noFill/>
        </p:spPr>
      </p:pic>
      <p:pic>
        <p:nvPicPr>
          <p:cNvPr id="7" name="Picture 8" descr="Картинка 26 из 443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764704"/>
            <a:ext cx="3076800" cy="287680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а 115 из 68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3671099" cy="1857388"/>
          </a:xfrm>
          <a:prstGeom prst="rect">
            <a:avLst/>
          </a:prstGeom>
          <a:noFill/>
        </p:spPr>
      </p:pic>
      <p:pic>
        <p:nvPicPr>
          <p:cNvPr id="6" name="Picture 6" descr="СТОЛОВЫЕ ПРИБ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089281" cy="278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чай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785794"/>
            <a:ext cx="27584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страиваемая 6">
            <a:hlinkClick r:id="" action="ppaction://noaction" highlightClick="1">
              <a:snd r:embed="rId5" name="ошибка.wav"/>
            </a:hlinkClick>
          </p:cNvPr>
          <p:cNvSpPr/>
          <p:nvPr/>
        </p:nvSpPr>
        <p:spPr bwMode="auto">
          <a:xfrm>
            <a:off x="1043608" y="3789040"/>
            <a:ext cx="3071834" cy="2143140"/>
          </a:xfrm>
          <a:prstGeom prst="actionButtonBlank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1214422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3571900" cy="2381267"/>
          </a:xfrm>
          <a:prstGeom prst="rect">
            <a:avLst/>
          </a:prstGeom>
          <a:noFill/>
        </p:spPr>
      </p:pic>
      <p:pic>
        <p:nvPicPr>
          <p:cNvPr id="7" name="Picture 8" descr="Картинка 163 из 75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32 из 90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3071834" cy="3071834"/>
          </a:xfrm>
          <a:prstGeom prst="rect">
            <a:avLst/>
          </a:prstGeom>
          <a:noFill/>
        </p:spPr>
      </p:pic>
      <p:pic>
        <p:nvPicPr>
          <p:cNvPr id="6" name="Picture 4" descr="Картинка 41 из 768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500198" cy="2290379"/>
          </a:xfrm>
          <a:prstGeom prst="rect">
            <a:avLst/>
          </a:prstGeom>
          <a:noFill/>
        </p:spPr>
      </p:pic>
      <p:pic>
        <p:nvPicPr>
          <p:cNvPr id="11" name="Picture 2" descr="Картинка 7 из 803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4143404" cy="2075589"/>
          </a:xfrm>
          <a:prstGeom prst="rect">
            <a:avLst/>
          </a:prstGeom>
          <a:noFill/>
        </p:spPr>
      </p:pic>
      <p:pic>
        <p:nvPicPr>
          <p:cNvPr id="14" name="Picture 2" descr="Картинка 6 из 44314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5214942" y="1000108"/>
            <a:ext cx="3071834" cy="2143140"/>
          </a:xfrm>
          <a:prstGeom prst="actionButtonBlank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714348" y="3786190"/>
            <a:ext cx="3500462" cy="2214578"/>
          </a:xfrm>
          <a:prstGeom prst="actionButtonBlank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>
              <a:snd r:embed="rId2" name="ошибка.wav"/>
            </a:hlinkClick>
          </p:cNvPr>
          <p:cNvSpPr/>
          <p:nvPr/>
        </p:nvSpPr>
        <p:spPr bwMode="auto">
          <a:xfrm>
            <a:off x="642910" y="928670"/>
            <a:ext cx="3643338" cy="2286016"/>
          </a:xfrm>
          <a:prstGeom prst="actionButtonBlank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9" name="Picture 2" descr="Картинка 40 из 4540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429000"/>
            <a:ext cx="2214578" cy="2604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48424" y="3714752"/>
            <a:ext cx="2748967" cy="2162520"/>
          </a:xfrm>
          <a:prstGeom prst="rect">
            <a:avLst/>
          </a:prstGeom>
          <a:noFill/>
        </p:spPr>
      </p:pic>
      <p:pic>
        <p:nvPicPr>
          <p:cNvPr id="6" name="Picture 8" descr="Картинка 163 из 7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2857520" cy="2857520"/>
          </a:xfrm>
          <a:prstGeom prst="rect">
            <a:avLst/>
          </a:prstGeom>
          <a:noFill/>
        </p:spPr>
      </p:pic>
      <p:pic>
        <p:nvPicPr>
          <p:cNvPr id="7" name="Picture 2" descr="Картинка 73 из 673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1440" y="1142984"/>
            <a:ext cx="2471957" cy="1853968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5" name="kdswow02.wav"/>
            </a:hlinkClick>
          </p:cNvPr>
          <p:cNvSpPr/>
          <p:nvPr/>
        </p:nvSpPr>
        <p:spPr>
          <a:xfrm>
            <a:off x="1619672" y="3573016"/>
            <a:ext cx="2786082" cy="2214578"/>
          </a:xfrm>
          <a:prstGeom prst="actionButtonBlank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798</TotalTime>
  <Words>47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Четвёртый лишний</vt:lpstr>
      <vt:lpstr>Развивающая игра для дошкольников  4-5 лет «Четвёртый лишний»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92</cp:revision>
  <dcterms:created xsi:type="dcterms:W3CDTF">2009-07-24T23:01:12Z</dcterms:created>
  <dcterms:modified xsi:type="dcterms:W3CDTF">2021-12-24T09:33:31Z</dcterms:modified>
</cp:coreProperties>
</file>