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11" r:id="rId2"/>
    <p:sldMasterId id="2147483835" r:id="rId3"/>
    <p:sldMasterId id="2147483847" r:id="rId4"/>
  </p:sldMasterIdLst>
  <p:sldIdLst>
    <p:sldId id="256" r:id="rId5"/>
    <p:sldId id="309" r:id="rId6"/>
    <p:sldId id="257" r:id="rId7"/>
    <p:sldId id="258" r:id="rId8"/>
    <p:sldId id="259" r:id="rId9"/>
    <p:sldId id="260" r:id="rId10"/>
    <p:sldId id="261" r:id="rId11"/>
    <p:sldId id="262" r:id="rId12"/>
    <p:sldId id="31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312" r:id="rId24"/>
    <p:sldId id="284" r:id="rId25"/>
    <p:sldId id="285" r:id="rId26"/>
    <p:sldId id="286" r:id="rId27"/>
    <p:sldId id="287" r:id="rId28"/>
    <p:sldId id="288" r:id="rId29"/>
    <p:sldId id="289" r:id="rId30"/>
    <p:sldId id="311" r:id="rId31"/>
    <p:sldId id="290" r:id="rId32"/>
    <p:sldId id="291" r:id="rId33"/>
    <p:sldId id="292" r:id="rId34"/>
    <p:sldId id="314" r:id="rId35"/>
    <p:sldId id="293" r:id="rId36"/>
    <p:sldId id="294" r:id="rId37"/>
    <p:sldId id="295" r:id="rId38"/>
    <p:sldId id="296" r:id="rId39"/>
    <p:sldId id="297" r:id="rId40"/>
    <p:sldId id="298" r:id="rId41"/>
    <p:sldId id="315" r:id="rId42"/>
    <p:sldId id="267" r:id="rId43"/>
    <p:sldId id="268" r:id="rId44"/>
    <p:sldId id="269" r:id="rId45"/>
    <p:sldId id="271" r:id="rId46"/>
    <p:sldId id="272" r:id="rId47"/>
    <p:sldId id="301" r:id="rId48"/>
    <p:sldId id="273" r:id="rId49"/>
    <p:sldId id="300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9DDD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107" d="100"/>
          <a:sy n="107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AB5C-8B0D-4367-8F5F-01FD533F5208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71E8-7D55-4FA7-BD08-45041DE58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333B-0411-43CA-AAAE-62E4955FEF89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3BF8-3289-4EE6-9DD3-05EEA154C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47AEE-4B99-4F0A-9A61-DF5DCD848C3C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B2E0-97AF-450D-AA92-D29AB5FCA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5A98-FEE8-4CF2-94C7-604FACB495CF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A865-9E2D-4A7A-B62B-DC8BED0FB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F544-E6E4-4227-B715-522DA92E8C99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9A85-5300-4055-9C3B-EA464E562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C7BE3-E4AD-4CA2-9896-64E165DDB741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29F9-0937-436B-BD8B-869653DCB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E0A46C-E973-4ADD-8CDC-2754E27C14F0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E45523-4B0F-428A-9A7A-00E8BA1B1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1DDA7066-9551-41AC-99B7-F945C27CB50A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DFC8B03-5961-4EF1-890D-4F1F49D9C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1931-BF7F-4DD8-99BB-D91FB65B88B9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ECE5-F9D4-4454-A0C7-AA46790C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3F7A-7347-4127-AA5D-93A694F7381C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861E-92B7-4194-8B57-72A47E971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708C-631B-4D95-BF65-12720267AD68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1EA6-1E2F-4F9D-A727-9481FDABC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EBCB-DF3C-46C3-9696-2BB9255C90B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8B95-E477-4B8A-B832-E971F4A0F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23B2-7BE6-4BD6-8DC8-86FF3C1283B4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3AA4-C4D2-44FF-A1BF-1344344D8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3FE6-67AE-4F46-AF95-A406C4F4E615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A11F-7512-446F-A6C6-04357161D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2BFD-36BD-4007-92D0-15AA80F874A0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90C1-8468-4E5C-B21C-32A25B942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71BB-8F4A-4709-B4CC-6E967D6D075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CF5A-7E2B-43B2-AE5F-BEC115D2A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8720-A462-4808-94E6-794A6BCF0D90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E5D1-28A9-4685-9389-E8B8A5FF1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A15F-B64E-4817-BD41-7593565FBF52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BA9D-7FFF-4AC0-B526-BEFB8D613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CC67-DD2A-4714-9FC9-7825EB01A2F6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34054-7184-4710-97F4-DAFED649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41A4F4-9A46-4791-9513-7F1500318261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FC23B95-D370-4951-A4E5-037CD76DB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B50C-735F-413B-A416-AC86E489878A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8314-78C5-48FE-A696-EE8895A3B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FAF3-D082-4ED5-947E-2ED79B2655D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F428-C0CD-4471-87B7-81D00162F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385F-A4A8-4EE2-B233-86B40D5EDCB5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A675-F1EC-4F06-9AF8-A4E100AF1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C732-2100-4225-9C90-F17E52BDCAE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D043-26FE-417C-AFC6-1BC6B5AC6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89AE-866F-4F36-92C8-603BD1A0CAB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851B-0738-495D-A0A2-5D508768D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670C-C405-47E2-94A0-9D7D26EBF01C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7BEE-2997-4798-A79B-8BD71F0D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C436-2D48-471B-A843-0576C64756F3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B59C-4863-4321-9D43-0B2AE8249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10CC-D0F1-4499-BC89-73E673443754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FE77-3066-4145-88C5-F59863E6E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281D-2439-4205-9AB4-DCAE4941A91F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65E8-895A-443A-891C-8497BF844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5A01-64B1-4E21-86CF-D569645E0B95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FF02-F5B1-4A1D-A3D5-C1B1962DB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F5C7-A52D-4415-B691-48E529952C63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99B8-E81C-40A0-8A17-0063903BF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4FD07CC-9373-4F23-BF1D-BC5C2503FB40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408CCA-5CB4-4268-9825-6791B7238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929E-5E34-4B10-96B4-29304F272BBE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5DF3-B71E-45EA-B725-C453746C7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7760-4EE8-471A-9EC2-E90AD9A03ABE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5C12-F6EC-4C27-B654-75E529134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6AD3-F06B-42AF-AF25-1734EA6EAF9A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0C6F-B2CB-4845-88B9-65474C92E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66CD-EC20-4511-95AD-AA31331153B4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1BB95-5A77-466C-ADE5-190E39255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A527FC-56ED-4445-9250-CA8FC5FCDF2E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031E18-8770-4537-9E73-EBBC0C663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7B5E-7174-4C38-A936-EF5FD6EFE736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24F0-EC42-4791-932C-956F43EB0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6AB9-E1C0-4948-94D2-704F2EEF79F4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9747-2756-4BB9-9160-B3B3A5607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0B5-F05A-4FC8-9FEE-074F51415EF5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7C94-D121-4CFE-8D88-E27AF44A2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D878-EAA0-4A14-93E4-3541AFAC415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833B-BD96-4E17-AFE1-7D5E983A9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741C-63A1-4609-AAE7-F6BE499FBA34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7A17-CD93-4BD0-AA71-9D226ECF2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8086-10ED-4E5B-ADBE-D2545E2380CC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A9BD-AF8C-4A4C-902B-8C2D4AFF6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8B52-E663-480E-A7A1-99F56FA79952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F7EF-9029-41BA-A562-2F9BD0D2B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B1CA-90AA-41FA-ABFD-DFE6EECDFAA0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024D-D160-4E55-8EDF-4980BDF4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F1E5-3953-49FA-9781-7B2AB1F95321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434C-8668-49BB-AA69-A9F0EED54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65AB-A001-4663-9271-55E73F16A2AB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1F48-0CD7-4A86-85EC-1C6411521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9DB0-3CCA-4EE4-9D6D-A644ED851AD6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40BF-6AA8-484C-B1A7-6B5F08EBB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1695B5-D5F6-495D-8176-BF449D54C358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C8513-1A18-465B-8376-7E5CB8FC9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7" r:id="rId2"/>
    <p:sldLayoutId id="2147483876" r:id="rId3"/>
    <p:sldLayoutId id="2147483875" r:id="rId4"/>
    <p:sldLayoutId id="2147483874" r:id="rId5"/>
    <p:sldLayoutId id="2147483873" r:id="rId6"/>
    <p:sldLayoutId id="2147483872" r:id="rId7"/>
    <p:sldLayoutId id="2147483871" r:id="rId8"/>
    <p:sldLayoutId id="2147483870" r:id="rId9"/>
    <p:sldLayoutId id="2147483869" r:id="rId10"/>
    <p:sldLayoutId id="2147483868" r:id="rId11"/>
    <p:sldLayoutId id="2147483867" r:id="rId12"/>
    <p:sldLayoutId id="2147483866" r:id="rId13"/>
    <p:sldLayoutId id="2147483865" r:id="rId14"/>
    <p:sldLayoutId id="2147483896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043B04A-61F4-4C06-BD94-356DBE35D79C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42E5134-A91A-4633-B88F-F5D970E35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84" r:id="rId2"/>
    <p:sldLayoutId id="2147483898" r:id="rId3"/>
    <p:sldLayoutId id="2147483883" r:id="rId4"/>
    <p:sldLayoutId id="2147483899" r:id="rId5"/>
    <p:sldLayoutId id="2147483882" r:id="rId6"/>
    <p:sldLayoutId id="2147483881" r:id="rId7"/>
    <p:sldLayoutId id="2147483900" r:id="rId8"/>
    <p:sldLayoutId id="2147483901" r:id="rId9"/>
    <p:sldLayoutId id="2147483880" r:id="rId10"/>
    <p:sldLayoutId id="2147483879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F1500-93FB-43A1-BED1-6EFFF2964715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479499-3B2A-4D38-BDDD-6DE7DF0BD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887" r:id="rId4"/>
    <p:sldLayoutId id="2147483905" r:id="rId5"/>
    <p:sldLayoutId id="2147483886" r:id="rId6"/>
    <p:sldLayoutId id="2147483906" r:id="rId7"/>
    <p:sldLayoutId id="2147483907" r:id="rId8"/>
    <p:sldLayoutId id="2147483908" r:id="rId9"/>
    <p:sldLayoutId id="2147483885" r:id="rId10"/>
    <p:sldLayoutId id="214748390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9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200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7FF37C-5B57-427D-A1F4-C729A1959EA6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274E5-2D9B-44BB-9AA4-4B23BFF9D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895" r:id="rId2"/>
    <p:sldLayoutId id="2147483894" r:id="rId3"/>
    <p:sldLayoutId id="2147483893" r:id="rId4"/>
    <p:sldLayoutId id="2147483911" r:id="rId5"/>
    <p:sldLayoutId id="2147483912" r:id="rId6"/>
    <p:sldLayoutId id="2147483892" r:id="rId7"/>
    <p:sldLayoutId id="2147483891" r:id="rId8"/>
    <p:sldLayoutId id="2147483890" r:id="rId9"/>
    <p:sldLayoutId id="2147483889" r:id="rId10"/>
    <p:sldLayoutId id="214748388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audio" Target="NUL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NULL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audio" Target="NUL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file:///C:\Documents%20and%20Settings\&#1059;&#1095;&#1080;&#1090;&#1077;&#1083;&#1100;&#1048;&#1085;&#1103;&#1079;\&#1056;&#1072;&#1073;&#1086;&#1095;&#1080;&#1081;%20&#1089;&#1090;&#1086;&#1083;\&#1086;&#1090;&#1082;&#1088;&#1099;&#1090;&#1099;&#1081;%20&#1091;&#1088;&#1086;&#1082;\063%20-%20Unit%202,%20Lesson%2029,%20Exercise%203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8043862" cy="1893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>Now I know The ABC!</a:t>
            </a:r>
            <a:r>
              <a:rPr lang="ru-RU" sz="8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/>
            </a:r>
            <a:br>
              <a:rPr lang="ru-RU" sz="8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</a:br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>Теперь я знаю алфавит!</a:t>
            </a:r>
            <a:r>
              <a:rPr lang="en-US" sz="8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/>
            </a:r>
            <a:br>
              <a:rPr lang="en-US" sz="8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</a:br>
            <a:endParaRPr lang="ru-RU" sz="80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2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365625"/>
            <a:ext cx="8458200" cy="914400"/>
          </a:xfrm>
        </p:spPr>
        <p:txBody>
          <a:bodyPr/>
          <a:lstStyle/>
          <a:p>
            <a:pPr algn="r" eaLnBrk="1" hangingPunct="1"/>
            <a:r>
              <a:rPr lang="en-US" sz="2800" smtClean="0">
                <a:solidFill>
                  <a:srgbClr val="FCD5B5"/>
                </a:solidFill>
              </a:rPr>
              <a:t>Teacher: </a:t>
            </a:r>
            <a:r>
              <a:rPr lang="ru-RU" sz="2800" smtClean="0">
                <a:solidFill>
                  <a:srgbClr val="FCD5B5"/>
                </a:solidFill>
              </a:rPr>
              <a:t>Поняева Н.В.</a:t>
            </a:r>
          </a:p>
          <a:p>
            <a:pPr algn="r" eaLnBrk="1" hangingPunct="1"/>
            <a:r>
              <a:rPr lang="ru-RU" sz="2800" smtClean="0">
                <a:solidFill>
                  <a:srgbClr val="FCD5B5"/>
                </a:solidFill>
              </a:rPr>
              <a:t>МБОУ « Сергачская СОШ №3»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36718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Aa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12292" name="Picture 4" descr="http://vkusnoe.info/uploads/posts/2011-01/1294991768_braga-iz-yabl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7864" y="908720"/>
            <a:ext cx="5256584" cy="411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35274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Bb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13314" name="Picture 2" descr="http://pics.mobilluck.com.ua/photo/gymnastics/HouseFit/HouseFit_DD_64657_51706_33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824536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1"/>
          <p:cNvSpPr txBox="1">
            <a:spLocks noChangeArrowheads="1"/>
          </p:cNvSpPr>
          <p:nvPr/>
        </p:nvSpPr>
        <p:spPr bwMode="auto">
          <a:xfrm>
            <a:off x="323850" y="387350"/>
            <a:ext cx="4103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Cc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14338" name="Picture 2" descr="http://cs323829.vk.me/v323829785/33dc/F80vW97IDb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651288" cy="3833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1"/>
          <p:cNvSpPr txBox="1">
            <a:spLocks noChangeArrowheads="1"/>
          </p:cNvSpPr>
          <p:nvPr/>
        </p:nvSpPr>
        <p:spPr bwMode="auto">
          <a:xfrm>
            <a:off x="468313" y="520700"/>
            <a:ext cx="32400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Dd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15362" name="Picture 2" descr="http://novosti116.ru/wp-content/uploads/2012/12/CHto-byi-sobaka-ne-zamerzla-ee-nuzhno-od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7944" y="1571647"/>
            <a:ext cx="4467622" cy="331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827088" y="404813"/>
            <a:ext cx="26654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Ee</a:t>
            </a:r>
            <a:endParaRPr lang="ru-RU" sz="1380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3180209"/>
            <a:ext cx="479355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8 + 11 = 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1"/>
          <p:cNvSpPr txBox="1">
            <a:spLocks noChangeArrowheads="1"/>
          </p:cNvSpPr>
          <p:nvPr/>
        </p:nvSpPr>
        <p:spPr bwMode="auto">
          <a:xfrm>
            <a:off x="6300788" y="287338"/>
            <a:ext cx="25923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Ff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1026" name="Picture 2" descr="http://animalworld.com.ua/images/2013/March/Foto/Fun/4/Fun_anim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423561" cy="3844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1"/>
          <p:cNvSpPr txBox="1">
            <a:spLocks noChangeArrowheads="1"/>
          </p:cNvSpPr>
          <p:nvPr/>
        </p:nvSpPr>
        <p:spPr bwMode="auto">
          <a:xfrm>
            <a:off x="5795963" y="476250"/>
            <a:ext cx="28082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Gg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2052" name="Picture 4" descr="Зеленый Ленточка Vector Graphics Зеленый Ленточка Vector Images and Illustr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595452"/>
            <a:ext cx="345638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2054" name="Picture 6" descr="лента атласная 6мм темно-сер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12610" y="2852936"/>
            <a:ext cx="3491838" cy="3491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уки - Google 画 像 検 索 結 果 - ぐ る に ゃ 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5135893" cy="3851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3492500" y="762000"/>
            <a:ext cx="31670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Hh</a:t>
            </a:r>
            <a:endParaRPr lang="ru-RU" sz="138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20161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Ii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19458" name="Picture 2" descr="http://vinipuhovo.ru/published/publicdata/U197319VINI/attachments/SC/products_pictures/23186%20%D0%AD%D0%BB%D0%B5%D0%BA%D1%82%D1%80%D0%BE%D0%BD%D0%BD%D0%B0%D1%8F%20%D0%BC%D0%B0%D1%81%D1%82%D0%B5%D1%80%D1%81%D0%BA%D0%B0%D1%8F%20B%26D%20smoby%201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765175"/>
            <a:ext cx="5334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6443663" y="215900"/>
            <a:ext cx="21605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Jj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20482" name="Picture 2" descr="http://hozyayka.org/uploads/taginator/May-2012/klubnichnyj-dzhem.jpg"/>
          <p:cNvPicPr>
            <a:picLocks noChangeAspect="1" noChangeArrowheads="1"/>
          </p:cNvPicPr>
          <p:nvPr/>
        </p:nvPicPr>
        <p:blipFill rotWithShape="1">
          <a:blip r:embed="rId2"/>
          <a:srcRect b="4795"/>
          <a:stretch/>
        </p:blipFill>
        <p:spPr bwMode="auto">
          <a:xfrm>
            <a:off x="468313" y="1773238"/>
            <a:ext cx="4824412" cy="468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за Azas@ym изображения Pix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50679" y="404663"/>
            <a:ext cx="3857625" cy="575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Прямоугольник 1"/>
          <p:cNvSpPr/>
          <p:nvPr/>
        </p:nvSpPr>
        <p:spPr>
          <a:xfrm>
            <a:off x="7668344" y="533480"/>
            <a:ext cx="648511" cy="5609084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Клоун </a:t>
            </a:r>
            <a:r>
              <a:rPr lang="en-US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Kuzya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74000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77264" y="505251"/>
            <a:ext cx="6269986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Song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What is your name?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4" descr="Нов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501097" cy="3501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1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Box 1"/>
          <p:cNvSpPr txBox="1">
            <a:spLocks noChangeArrowheads="1"/>
          </p:cNvSpPr>
          <p:nvPr/>
        </p:nvSpPr>
        <p:spPr bwMode="auto">
          <a:xfrm>
            <a:off x="5268913" y="4165600"/>
            <a:ext cx="34559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Kk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21506" name="Picture 2" descr="http://dobro39.ru/%D0%B2%D0%BE%D0%B7%D0%B4%D1%83%D1%88%D0%BD%D1%8B%D0%B5%20%D0%B7%D0%BC%D0%B5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521821" cy="376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1"/>
          <p:cNvSpPr txBox="1">
            <a:spLocks noChangeArrowheads="1"/>
          </p:cNvSpPr>
          <p:nvPr/>
        </p:nvSpPr>
        <p:spPr bwMode="auto">
          <a:xfrm>
            <a:off x="6227763" y="476250"/>
            <a:ext cx="23764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Ll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4098" name="Picture 2" descr="Черлідінг іг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0254" y="1581197"/>
            <a:ext cx="5241866" cy="4890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1"/>
          <p:cNvSpPr txBox="1">
            <a:spLocks noChangeArrowheads="1"/>
          </p:cNvSpPr>
          <p:nvPr/>
        </p:nvSpPr>
        <p:spPr bwMode="auto">
          <a:xfrm>
            <a:off x="323850" y="188913"/>
            <a:ext cx="36718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Mm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23554" name="Picture 2" descr="http://povod.tut.by/pics/archive/prazdnik/fotofakt/o_mamax_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018" b="6744"/>
          <a:stretch/>
        </p:blipFill>
        <p:spPr bwMode="auto">
          <a:xfrm>
            <a:off x="2915816" y="2132856"/>
            <a:ext cx="5814482" cy="4146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1"/>
          <p:cNvSpPr txBox="1">
            <a:spLocks noChangeArrowheads="1"/>
          </p:cNvSpPr>
          <p:nvPr/>
        </p:nvSpPr>
        <p:spPr bwMode="auto">
          <a:xfrm>
            <a:off x="5795963" y="4292600"/>
            <a:ext cx="30241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Nn</a:t>
            </a:r>
            <a:endParaRPr lang="ru-RU" sz="1380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692696"/>
            <a:ext cx="1415772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99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1"/>
          <p:cNvSpPr txBox="1">
            <a:spLocks noChangeArrowheads="1"/>
          </p:cNvSpPr>
          <p:nvPr/>
        </p:nvSpPr>
        <p:spPr bwMode="auto">
          <a:xfrm>
            <a:off x="334963" y="254000"/>
            <a:ext cx="27368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Oo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5122" name="Picture 2" descr="SN-Зеркала фотографий(Форум любителей котя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487613"/>
            <a:ext cx="5583237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6011863" y="4076700"/>
            <a:ext cx="28082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Pp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26626" name="Picture 2" descr="http://lady.mail.ru/pic/article/07/438307/pic.438307.0.20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332656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28082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Qq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6146" name="Picture 2" descr="Мы пойдем пешком Сергей АСЛАНЯ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5046"/>
          <a:stretch/>
        </p:blipFill>
        <p:spPr bwMode="auto">
          <a:xfrm>
            <a:off x="3995936" y="598200"/>
            <a:ext cx="4656129" cy="5526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1"/>
          <p:cNvSpPr txBox="1">
            <a:spLocks noChangeArrowheads="1"/>
          </p:cNvSpPr>
          <p:nvPr/>
        </p:nvSpPr>
        <p:spPr bwMode="auto">
          <a:xfrm>
            <a:off x="395288" y="604838"/>
            <a:ext cx="20891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Rr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27650" name="Picture 2" descr="http://img.desktopwallpapers.ru/flowers/pics/af9fa446662722dd86033-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99792" y="548680"/>
            <a:ext cx="6060534" cy="454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6588125" y="333375"/>
            <a:ext cx="22320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Ss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2060848"/>
            <a:ext cx="5866230" cy="4397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225" y="407988"/>
            <a:ext cx="51847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Сколько всего букв в английском алфавите?</a:t>
            </a:r>
          </a:p>
        </p:txBody>
      </p:sp>
      <p:pic>
        <p:nvPicPr>
          <p:cNvPr id="1026" name="Picture 2" descr="http://klubknig.ru/uploads/taginator/Sep-2012/anglijskij-alfavit-v-kartochkax-bez-kartino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3593" t="6050" r="3778" b="8468"/>
          <a:stretch/>
        </p:blipFill>
        <p:spPr bwMode="auto">
          <a:xfrm rot="603630">
            <a:off x="579120" y="1584960"/>
            <a:ext cx="5135880" cy="473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"/>
          <p:cNvSpPr txBox="1">
            <a:spLocks noChangeArrowheads="1"/>
          </p:cNvSpPr>
          <p:nvPr/>
        </p:nvSpPr>
        <p:spPr bwMode="auto">
          <a:xfrm>
            <a:off x="539750" y="549275"/>
            <a:ext cx="27368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Tt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8196" name="Picture 4" descr="B&amp;S SA-2208: Настенные часы с маятником B&amp;S SA-22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11960" y="561648"/>
            <a:ext cx="3478510" cy="4969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Box 1"/>
          <p:cNvSpPr txBox="1">
            <a:spLocks noChangeArrowheads="1"/>
          </p:cNvSpPr>
          <p:nvPr/>
        </p:nvSpPr>
        <p:spPr bwMode="auto">
          <a:xfrm>
            <a:off x="971550" y="1052513"/>
            <a:ext cx="68405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0000"/>
                </a:solidFill>
                <a:latin typeface="Copperplate Gothic Bold" pitchFamily="34" charset="0"/>
              </a:rPr>
              <a:t>Clap, clap, clap your hands!</a:t>
            </a:r>
            <a:endParaRPr lang="ru-RU" sz="6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Box 1"/>
          <p:cNvSpPr txBox="1">
            <a:spLocks noChangeArrowheads="1"/>
          </p:cNvSpPr>
          <p:nvPr/>
        </p:nvSpPr>
        <p:spPr bwMode="auto">
          <a:xfrm>
            <a:off x="6227763" y="4437063"/>
            <a:ext cx="27368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Uu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9218" name="Picture 2" descr="Просматривает изображение Под деревом - Фо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476672"/>
            <a:ext cx="4799856" cy="417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Box 1"/>
          <p:cNvSpPr txBox="1">
            <a:spLocks noChangeArrowheads="1"/>
          </p:cNvSpPr>
          <p:nvPr/>
        </p:nvSpPr>
        <p:spPr bwMode="auto">
          <a:xfrm>
            <a:off x="539750" y="492125"/>
            <a:ext cx="26638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Vv</a:t>
            </a:r>
            <a:endParaRPr lang="ru-RU" sz="1380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764704"/>
            <a:ext cx="3276125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11</a:t>
            </a:r>
            <a:endParaRPr lang="ru-RU" sz="8000" b="1" cap="all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38893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Ww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10242" name="Picture 2" descr="Торговля детьми в США anna-news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93938"/>
            <a:ext cx="5335588" cy="384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Box 1"/>
          <p:cNvSpPr txBox="1">
            <a:spLocks noChangeArrowheads="1"/>
          </p:cNvSpPr>
          <p:nvPr/>
        </p:nvSpPr>
        <p:spPr bwMode="auto">
          <a:xfrm>
            <a:off x="5508625" y="333375"/>
            <a:ext cx="28797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Xx</a:t>
            </a:r>
            <a:endParaRPr lang="ru-RU" sz="1380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207693">
            <a:off x="2303110" y="490665"/>
            <a:ext cx="249757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6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32400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Yy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11266" name="Picture 2" descr="Российский двор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288" y="2205038"/>
            <a:ext cx="5527675" cy="371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Box 1"/>
          <p:cNvSpPr txBox="1">
            <a:spLocks noChangeArrowheads="1"/>
          </p:cNvSpPr>
          <p:nvPr/>
        </p:nvSpPr>
        <p:spPr bwMode="auto">
          <a:xfrm>
            <a:off x="6588125" y="188913"/>
            <a:ext cx="23764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800">
                <a:latin typeface="Times New Roman" pitchFamily="18" charset="0"/>
              </a:rPr>
              <a:t>Zz</a:t>
            </a:r>
            <a:endParaRPr lang="ru-RU" sz="13800">
              <a:latin typeface="Times New Roman" pitchFamily="18" charset="0"/>
            </a:endParaRPr>
          </a:p>
        </p:txBody>
      </p:sp>
      <p:pic>
        <p:nvPicPr>
          <p:cNvPr id="35842" name="Picture 2" descr="http://gorodkerch.com/media/blog/image/0.330657546754.jpg"/>
          <p:cNvPicPr>
            <a:picLocks noChangeAspect="1" noChangeArrowheads="1"/>
          </p:cNvPicPr>
          <p:nvPr/>
        </p:nvPicPr>
        <p:blipFill rotWithShape="1">
          <a:blip r:embed="rId2"/>
          <a:srcRect l="4340"/>
          <a:stretch/>
        </p:blipFill>
        <p:spPr bwMode="auto">
          <a:xfrm>
            <a:off x="468313" y="1587500"/>
            <a:ext cx="6026150" cy="472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088" y="4365625"/>
            <a:ext cx="7772400" cy="1500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Tiger &amp; Lions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Схема вышивки белые тиг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360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лев, львы, большие кошки, Скачать Обои и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69875"/>
            <a:ext cx="34480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ialon.kiev.ua/published/publicdata/ARTEDUSYS/attachments/SC/products_pictures/cvet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989138"/>
            <a:ext cx="4581525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088" y="550863"/>
            <a:ext cx="7467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Конкурс «А» </a:t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«светик-</a:t>
            </a:r>
            <a:r>
              <a:rPr lang="ru-RU" sz="4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семицветик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skraska.narod.ru/azbuka/azbuka-eng/azbuka-list-eng-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9139" r="8305" b="43942"/>
          <a:stretch/>
        </p:blipFill>
        <p:spPr bwMode="auto">
          <a:xfrm rot="20038660">
            <a:off x="1925040" y="1396044"/>
            <a:ext cx="6341923" cy="431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TextBox 1"/>
          <p:cNvSpPr txBox="1"/>
          <p:nvPr/>
        </p:nvSpPr>
        <p:spPr>
          <a:xfrm>
            <a:off x="395288" y="260350"/>
            <a:ext cx="34559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Сколько согласных букв в английском языке?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2813" y="765175"/>
            <a:ext cx="5329237" cy="5692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ONE + TWO = BLUE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TWO – ONE = 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SIX + TWO = YELLOW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FIVE – ONE = GREEN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THREE + THREE = GREY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FOUR + ONE = ORANGE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TREE + SIX = PINK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425450"/>
            <a:ext cx="8016875" cy="12430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Конкурс «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«Напиши слово»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11638" y="1700213"/>
            <a:ext cx="4379912" cy="460057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T, A, C</a:t>
            </a:r>
            <a:b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G, D, </a:t>
            </a:r>
            <a:r>
              <a:rPr lang="en-US" sz="5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E, D, R</a:t>
            </a:r>
            <a:b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X, O, F</a:t>
            </a:r>
            <a:b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S,</a:t>
            </a:r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</a:t>
            </a:r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7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Конкурс «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«Алфавитный порядок»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350" y="1916113"/>
            <a:ext cx="7056438" cy="280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cat, map, wolf, kitten, bee, ice, zoo, parrot, dog, fish, mouse, apple, yak, egg, giraffe, hen, lion, pen, nose, orange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Конкурс «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«Зашифрованное слово»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138" y="1589088"/>
            <a:ext cx="561975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18, 1, 2, 9, 20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16, 21, 16, 16, 25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11, 9, 20, 20, 5, 14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8, 15, 18, 19, 5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23213" y="515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congratulations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812088" y="1557338"/>
            <a:ext cx="609600" cy="609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341438"/>
            <a:ext cx="43926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04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40650" y="3860800"/>
            <a:ext cx="5762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636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5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7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3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1052513"/>
            <a:ext cx="74168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  <a:cs typeface="+mn-cs"/>
              </a:rPr>
              <a:t>The more we are together!</a:t>
            </a:r>
            <a:endParaRPr lang="ru-RU" sz="8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2963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1484313"/>
            <a:ext cx="7467600" cy="32321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Good bye, </a:t>
            </a:r>
            <a:b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</a:br>
            <a: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boys and girls! </a:t>
            </a:r>
            <a:b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</a:br>
            <a: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Good bye, everybody!</a:t>
            </a:r>
            <a:b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</a:br>
            <a: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We hope, we’ll see you soon!</a:t>
            </a:r>
            <a:endParaRPr lang="ru-RU" sz="5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12088" y="11969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113" y="260350"/>
            <a:ext cx="604996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Сколько гласных букв в английском языке?</a:t>
            </a:r>
          </a:p>
        </p:txBody>
      </p:sp>
      <p:pic>
        <p:nvPicPr>
          <p:cNvPr id="3074" name="Picture 2" descr="http://www.terria.ru/items/864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129632">
            <a:off x="2339752" y="1916832"/>
            <a:ext cx="6160765" cy="3886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feglobe.net/media/entry/631/foto_4400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3018"/>
          <a:stretch/>
        </p:blipFill>
        <p:spPr bwMode="auto">
          <a:xfrm>
            <a:off x="2915816" y="332656"/>
            <a:ext cx="5114925" cy="3768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716338"/>
            <a:ext cx="8424862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Какая буква «приносит» мёд?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Какую букву вы «пьете» 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каждый день?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http://v-img.ru/images/2013/06/24/Kac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3888432" cy="4230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86050" y="401638"/>
            <a:ext cx="774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Bb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71963" y="706438"/>
            <a:ext cx="77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Aa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90650" y="2138363"/>
            <a:ext cx="800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Qq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2588" y="892175"/>
            <a:ext cx="998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Ww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89850" y="1393825"/>
            <a:ext cx="747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Ee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6525" y="2506663"/>
            <a:ext cx="722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Rr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91400" y="3362325"/>
            <a:ext cx="67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Tt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34200" y="2138363"/>
            <a:ext cx="758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Yy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35563" y="2876550"/>
            <a:ext cx="842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Uu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06700" y="3060700"/>
            <a:ext cx="519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Ii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74750" y="3430588"/>
            <a:ext cx="774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Oo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11675" y="4225925"/>
            <a:ext cx="757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Pp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24675" y="4951413"/>
            <a:ext cx="687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Ss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35338" y="4411663"/>
            <a:ext cx="808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Dd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39938" y="4595813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Ff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34200" y="522288"/>
            <a:ext cx="792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Gg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48325" y="338138"/>
            <a:ext cx="852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Hh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92738" y="1260475"/>
            <a:ext cx="576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Jj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14463" y="193675"/>
            <a:ext cx="81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Kk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67438" y="4225925"/>
            <a:ext cx="63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Ll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35563" y="5091113"/>
            <a:ext cx="688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Zz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06700" y="1630363"/>
            <a:ext cx="758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Xx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5250" y="2692400"/>
            <a:ext cx="722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Cc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9275" y="4595813"/>
            <a:ext cx="766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Vv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35338" y="5275263"/>
            <a:ext cx="842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Nn</a:t>
            </a:r>
            <a:endParaRPr lang="ru-RU" sz="3600">
              <a:latin typeface="Palatino Linotype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27950" y="4225925"/>
            <a:ext cx="1030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Palatino Linotype" pitchFamily="18" charset="0"/>
              </a:rPr>
              <a:t>Mm</a:t>
            </a:r>
            <a:endParaRPr lang="ru-RU" sz="3600">
              <a:latin typeface="Palatino Linotype" pitchFamily="18" charset="0"/>
            </a:endParaRPr>
          </a:p>
        </p:txBody>
      </p:sp>
      <p:pic>
        <p:nvPicPr>
          <p:cNvPr id="5122" name="Picture 2" descr="http://img213.imageshack.us/img213/3796/alphabetenglis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658495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-1.48148E-6 L -0.47413 0.3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28489 0.499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3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0066 0.2493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37343 0.0722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83854 0.596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27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3871 0.213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71111 0.8282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6" y="4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52657 0.8189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37" y="4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14236 0.4578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35746 0.6995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3507 0.8868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4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2744 0.246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4566 0.288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12066 0.0932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158 0.4148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132 0.2358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50105 0.6032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26527 0.475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1128 0.1824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0092 0.4247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31753 0.4849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84687 0.129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4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84462 0.5854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22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62413 0.3937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8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15694 0.2148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35746 -0.3208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908720"/>
            <a:ext cx="505888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Song ABC!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6610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Ново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3024244"/>
            <a:ext cx="3501097" cy="3501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063 - Unit 2, Lesson 29, Exercise 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5655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2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3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C6D9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221</Words>
  <Application>Microsoft Office PowerPoint</Application>
  <PresentationFormat>Экран (4:3)</PresentationFormat>
  <Paragraphs>91</Paragraphs>
  <Slides>46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21</vt:i4>
      </vt:variant>
      <vt:variant>
        <vt:lpstr>Заголовки слайдов</vt:lpstr>
      </vt:variant>
      <vt:variant>
        <vt:i4>46</vt:i4>
      </vt:variant>
    </vt:vector>
  </HeadingPairs>
  <TitlesOfParts>
    <vt:vector size="80" baseType="lpstr">
      <vt:lpstr>Arial</vt:lpstr>
      <vt:lpstr>Times New Roman</vt:lpstr>
      <vt:lpstr>Calibri</vt:lpstr>
      <vt:lpstr>Palatino Linotype</vt:lpstr>
      <vt:lpstr>Wingdings</vt:lpstr>
      <vt:lpstr>Franklin Gothic Medium</vt:lpstr>
      <vt:lpstr>Franklin Gothic Book</vt:lpstr>
      <vt:lpstr>Wingdings 2</vt:lpstr>
      <vt:lpstr>Trebuchet MS</vt:lpstr>
      <vt:lpstr>Georgia</vt:lpstr>
      <vt:lpstr>Brush Script MT</vt:lpstr>
      <vt:lpstr>Copperplate Gothic Bold</vt:lpstr>
      <vt:lpstr>Algerian</vt:lpstr>
      <vt:lpstr>Тема Office</vt:lpstr>
      <vt:lpstr>Базовая</vt:lpstr>
      <vt:lpstr>Трек</vt:lpstr>
      <vt:lpstr>Городская</vt:lpstr>
      <vt:lpstr>Тема Office</vt:lpstr>
      <vt:lpstr>Базовая</vt:lpstr>
      <vt:lpstr>Базовая</vt:lpstr>
      <vt:lpstr>Базовая</vt:lpstr>
      <vt:lpstr>Базовая</vt:lpstr>
      <vt:lpstr>Базовая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Городская</vt:lpstr>
      <vt:lpstr>Городская</vt:lpstr>
      <vt:lpstr>Городская</vt:lpstr>
      <vt:lpstr>Now I know The ABC! Теперь я знаю алфавит! </vt:lpstr>
      <vt:lpstr>Слайд 2</vt:lpstr>
      <vt:lpstr>Слайд 3</vt:lpstr>
      <vt:lpstr>Слайд 4</vt:lpstr>
      <vt:lpstr>Слайд 5</vt:lpstr>
      <vt:lpstr>Какая буква «приносит» мёд?</vt:lpstr>
      <vt:lpstr>Какую букву вы «пьете»  каждый день?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Конкурс «А»  «светик-семицветик»</vt:lpstr>
      <vt:lpstr>Слайд 40</vt:lpstr>
      <vt:lpstr>Конкурс «B» «Напиши слово»</vt:lpstr>
      <vt:lpstr>Конкурс «C» «Алфавитный порядок»</vt:lpstr>
      <vt:lpstr>Конкурс «D» «Зашифрованное слово»</vt:lpstr>
      <vt:lpstr>Our congratulations</vt:lpstr>
      <vt:lpstr>Слайд 45</vt:lpstr>
      <vt:lpstr>Good bye,  boys and girls!  Good bye, everybody! We hope, we’ll see you soon!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party!</dc:title>
  <dc:creator>Марина</dc:creator>
  <cp:lastModifiedBy>Admin</cp:lastModifiedBy>
  <cp:revision>146</cp:revision>
  <dcterms:created xsi:type="dcterms:W3CDTF">2014-02-08T01:42:31Z</dcterms:created>
  <dcterms:modified xsi:type="dcterms:W3CDTF">2015-10-18T15:05:52Z</dcterms:modified>
</cp:coreProperties>
</file>