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10/28/2024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C046B-3B9A-AC4F-2067-0AEC0ACE6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216537" cy="1323107"/>
          </a:xfrm>
        </p:spPr>
        <p:txBody>
          <a:bodyPr>
            <a:normAutofit/>
          </a:bodyPr>
          <a:lstStyle/>
          <a:p>
            <a:r>
              <a:rPr lang="ru-RU" sz="1600" b="1" dirty="0"/>
              <a:t>встреча С ПРЕДСТАВИТЕЛЯМИ регионального отделения «российский  Красный КРЕСТ»</a:t>
            </a:r>
            <a:endParaRPr lang="ru-RU" b="1" dirty="0"/>
          </a:p>
        </p:txBody>
      </p:sp>
      <p:pic>
        <p:nvPicPr>
          <p:cNvPr id="4" name="Мультимедиа2">
            <a:hlinkClick r:id="" action="ppaction://media"/>
            <a:extLst>
              <a:ext uri="{FF2B5EF4-FFF2-40B4-BE49-F238E27FC236}">
                <a16:creationId xmlns:a16="http://schemas.microsoft.com/office/drawing/2014/main" id="{1A27D231-3777-6EC8-B224-98CB7252366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3851" y="1466416"/>
            <a:ext cx="7537269" cy="392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4</TotalTime>
  <Words>10</Words>
  <Application>Microsoft Office PowerPoint</Application>
  <PresentationFormat>Широкоэкранный</PresentationFormat>
  <Paragraphs>1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Corbel</vt:lpstr>
      <vt:lpstr>Gill Sans MT</vt:lpstr>
      <vt:lpstr>Посылка</vt:lpstr>
      <vt:lpstr>встреча С ПРЕДСТАВИТЕЛЯМИ регионального отделения «российский  Красный КРЕСТ»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встреча С ПРЕДСТАВИТЕЛЯМИ регионального отделения «российский  Красный КРЕСТ»</dc:title>
  <dc:creator>Malen</dc:creator>
  <cp:lastModifiedBy>Malen</cp:lastModifiedBy>
  <cp:revision>1</cp:revision>
  <dcterms:created xsi:type="dcterms:W3CDTF">2024-10-28T08:10:38Z</dcterms:created>
  <dcterms:modified xsi:type="dcterms:W3CDTF">2024-10-28T08:15:32Z</dcterms:modified>
</cp:coreProperties>
</file>