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589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цвет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417" r="93333">
                        <a14:foregroundMark x1="11917" y1="67067" x2="11917" y2="67067"/>
                        <a14:foregroundMark x1="11000" y1="57733" x2="11000" y2="57733"/>
                        <a14:foregroundMark x1="12667" y1="52533" x2="12667" y2="52533"/>
                        <a14:foregroundMark x1="10583" y1="53333" x2="10583" y2="53333"/>
                        <a14:foregroundMark x1="15417" y1="45600" x2="15417" y2="45600"/>
                        <a14:foregroundMark x1="16333" y1="42133" x2="16333" y2="42133"/>
                        <a14:foregroundMark x1="25500" y1="35333" x2="25500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72" y="4149080"/>
            <a:ext cx="4890120" cy="30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пау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3861048"/>
            <a:ext cx="3377952" cy="168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со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98111" l="688" r="96750">
                        <a14:foregroundMark x1="16563" y1="38222" x2="16563" y2="38222"/>
                        <a14:foregroundMark x1="21813" y1="47889" x2="21813" y2="47889"/>
                        <a14:foregroundMark x1="13438" y1="42222" x2="13438" y2="42222"/>
                        <a14:foregroundMark x1="27875" y1="63000" x2="27875" y2="63000"/>
                        <a14:foregroundMark x1="16125" y1="41000" x2="39063" y2="91444"/>
                        <a14:foregroundMark x1="37188" y1="34000" x2="49438" y2="84111"/>
                        <a14:foregroundMark x1="46750" y1="93667" x2="46750" y2="93667"/>
                        <a14:foregroundMark x1="44813" y1="96778" x2="44813" y2="96778"/>
                        <a14:foregroundMark x1="49625" y1="96111" x2="49625" y2="96111"/>
                        <a14:foregroundMark x1="68313" y1="79889" x2="68313" y2="79889"/>
                        <a14:foregroundMark x1="66750" y1="75556" x2="68875" y2="82667"/>
                        <a14:foregroundMark x1="74875" y1="68556" x2="76875" y2="79556"/>
                        <a14:foregroundMark x1="75625" y1="63222" x2="77313" y2="66333"/>
                        <a14:foregroundMark x1="23125" y1="21778" x2="23125" y2="21778"/>
                        <a14:foregroundMark x1="24375" y1="19556" x2="24375" y2="19556"/>
                        <a14:foregroundMark x1="46188" y1="12444" x2="46188" y2="12444"/>
                        <a14:foregroundMark x1="43125" y1="12111" x2="53500" y2="10556"/>
                        <a14:backgroundMark x1="46500" y1="49333" x2="46500" y2="49333"/>
                        <a14:backgroundMark x1="52812" y1="74556" x2="53438" y2="74556"/>
                        <a14:backgroundMark x1="41000" y1="43222" x2="47875" y2="69000"/>
                        <a14:backgroundMark x1="39813" y1="40222" x2="39813" y2="4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848" y="116632"/>
            <a:ext cx="3855864" cy="21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мух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01">
            <a:off x="9067337" y="-370946"/>
            <a:ext cx="17716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080" y="6165304"/>
            <a:ext cx="151859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муха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6165304"/>
            <a:ext cx="144016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паук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6165304"/>
            <a:ext cx="151216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277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7957E-6 C -0.02656 0.00093 -0.05312 0.00139 -0.07969 0.00301 C -0.08385 0.00324 -0.09201 0.00601 -0.09201 0.00601 C -0.10208 0.01272 -0.11128 0.02082 -0.1224 0.02406 C -0.12448 0.02591 -0.12708 0.02637 -0.12917 0.02845 C -0.13681 0.03609 -0.12483 0.03053 -0.13594 0.03447 C -0.14288 0.04094 -0.14635 0.05089 -0.15382 0.05691 C -0.1566 0.06176 -0.15972 0.06755 -0.16285 0.07194 C -0.16684 0.07726 -0.17118 0.08027 -0.17413 0.08675 C -0.17795 0.09484 -0.17934 0.10248 -0.18194 0.1108 C -0.18698 0.12653 -0.19201 0.14342 -0.19774 0.15869 C -0.20069 0.18737 -0.19653 0.1536 -0.20104 0.17673 C -0.20417 0.19315 -0.20399 0.21073 -0.20556 0.22762 C -0.20451 0.25353 -0.20469 0.27967 -0.20226 0.30534 C -0.20191 0.30812 -0.19896 0.30905 -0.19774 0.31136 C -0.19219 0.32107 -0.18767 0.33287 -0.17969 0.33981 C -0.14757 0.33796 -0.16337 0.34305 -0.14931 0.3294 C -0.14774 0.32639 -0.14549 0.32385 -0.14479 0.32038 C -0.1434 0.31228 -0.14271 0.30326 -0.13924 0.29632 C -0.13524 0.26972 -0.12708 0.22508 -0.14271 0.20518 C -0.14497 0.19524 -0.14965 0.18552 -0.15608 0.17974 C -0.16476 0.16193 -0.19601 0.15545 -0.21111 0.15267 C -0.21753 0.15152 -0.22378 0.15059 -0.23021 0.14967 C -0.24514 0.13972 -0.27292 0.14735 -0.28524 0.14828 C -0.29115 0.15059 -0.2974 0.15036 -0.3033 0.15267 C -0.30625 0.15383 -0.30833 0.15707 -0.31111 0.15869 C -0.31892 0.16331 -0.31997 0.16308 -0.32795 0.1647 C -0.3474 0.17372 -0.36528 0.18436 -0.3842 0.19454 C -0.39948 0.20287 -0.41632 0.20911 -0.43142 0.2186 C -0.44201 0.22531 -0.45347 0.23456 -0.4651 0.23803 C -0.47726 0.2489 -0.49149 0.257 -0.5033 0.2681 C -0.51094 0.27527 -0.51806 0.2836 -0.52569 0.29054 C -0.5316 0.29586 -0.53854 0.2991 -0.54375 0.30534 C -0.55156 0.3146 -0.56198 0.31992 -0.5684 0.33056 C -0.57448 0.34097 -0.57066 0.33704 -0.57969 0.34282 C -0.5842 0.35161 -0.58872 0.36086 -0.59323 0.36988 C -0.60035 0.40019 -0.59635 0.44437 -0.59323 0.47004 C -0.59201 0.47976 -0.58611 0.48739 -0.58194 0.49549 C -0.56198 0.53389 -0.53889 0.56512 -0.50226 0.57044 C -0.48507 0.56836 -0.46753 0.56882 -0.45052 0.56442 C -0.425 0.55772 -0.40799 0.52672 -0.3875 0.50891 C -0.37847 0.49086 -0.3691 0.47583 -0.36389 0.45524 C -0.35868 0.40296 -0.35885 0.35878 -0.38333 0.31899 C -0.38663 0.30419 -0.39358 0.29609 -0.40104 0.28453 C -0.40451 0.2792 -0.40816 0.27388 -0.41111 0.2681 C -0.41181 0.26648 -0.4125 0.26486 -0.41337 0.26324 C -0.41788 0.2563 -0.41667 0.2607 -0.42361 0.25445 C -0.43264 0.24636 -0.44097 0.23595 -0.45156 0.23202 C -0.45712 0.22716 -0.46406 0.22461 -0.47066 0.22299 C -0.47795 0.21744 -0.48524 0.21744 -0.49323 0.2142 C -0.5092 0.20773 -0.52274 0.20218 -0.53924 0.20056 C -0.56354 0.20102 -0.58802 0.20056 -0.61233 0.20218 C -0.63056 0.20333 -0.64549 0.21444 -0.66285 0.2186 C -0.68455 0.22924 -0.70243 0.24451 -0.72135 0.26209 C -0.72309 0.26371 -0.73437 0.27273 -0.73698 0.27689 C -0.75 0.29794 -0.7651 0.32339 -0.77292 0.34883 C -0.7717 0.40412 -0.78368 0.43581 -0.75955 0.46866 C -0.75885 0.47166 -0.75833 0.4749 -0.75729 0.47768 C -0.75503 0.48346 -0.74931 0.4941 -0.74931 0.4941 C -0.7474 0.50474 -0.74201 0.51261 -0.73698 0.52094 C -0.73472 0.5288 -0.73177 0.53227 -0.72795 0.53898 C -0.72292 0.55887 -0.71111 0.56905 -0.70104 0.58385 C -0.69358 0.59496 -0.68663 0.60236 -0.67743 0.61092 C -0.67014 0.61763 -0.67795 0.61369 -0.67066 0.6167 C -0.66684 0.6211 -0.66354 0.62595 -0.65955 0.63035 C -0.65226 0.63775 -0.64184 0.64238 -0.63368 0.64816 C -0.61962 0.65834 -0.6184 0.66505 -0.60104 0.66782 C -0.59462 0.67037 -0.58819 0.67407 -0.58194 0.67661 C -0.57257 0.68032 -0.56302 0.68147 -0.55382 0.68564 C -0.54219 0.69072 -0.53142 0.69743 -0.5191 0.69905 C -0.50521 0.7053 -0.49097 0.71085 -0.47639 0.71409 C -0.46424 0.72218 -0.45139 0.72565 -0.43819 0.73051 C -0.42622 0.73491 -0.41441 0.74115 -0.40226 0.74416 C -0.38993 0.75064 -0.37674 0.75596 -0.36389 0.76035 C -0.35833 0.76521 -0.3559 0.76614 -0.35278 0.774 C -0.35243 0.78001 -0.35226 0.78603 -0.35156 0.79204 C -0.35104 0.79991 -0.34826 0.80639 -0.34826 0.81448 " pathEditMode="relative" ptsTypes="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6.80546E-6 C 0.01545 -0.00161 0.02743 -0.00901 0.0427 -0.0104 C 0.04809 -0.01179 0.05329 -0.01387 0.05833 -0.0148 C 0.07256 -0.01688 0.10104 -0.01942 0.10104 -0.01942 C 0.11527 -0.01896 0.12951 -0.01919 0.14375 -0.0178 C 0.14739 -0.01734 0.15017 -0.01295 0.15381 -0.01179 C 0.17812 -0.00392 0.20954 0.0007 0.23472 0.00302 C 0.24826 0.0081 0.25902 0.01204 0.27291 0.01366 C 0.27864 0.01504 0.2842 0.01689 0.28993 0.01805 C 0.29357 0.01875 0.29739 0.01851 0.30104 0.01944 C 0.32413 0.02499 0.34652 0.03933 0.36961 0.0435 C 0.3835 0.04882 0.39704 0.05807 0.41128 0.05992 C 0.41822 0.06478 0.42482 0.06732 0.43246 0.06894 C 0.44288 0.07472 0.45399 0.07727 0.4651 0.07935 C 0.47586 0.0856 0.4934 0.09323 0.50555 0.09577 C 0.52065 0.1115 0.5019 0.09392 0.51788 0.10341 C 0.51927 0.10433 0.51996 0.10665 0.52135 0.1078 C 0.52309 0.10919 0.525 0.10965 0.5269 0.11081 C 0.52847 0.11174 0.53003 0.11266 0.53142 0.11382 C 0.54253 0.12307 0.55434 0.13371 0.5618 0.14828 C 0.56701 0.17003 0.56892 0.14736 0.56406 0.19617 C 0.56388 0.19825 0.55677 0.20727 0.55607 0.2082 C 0.54947 0.21583 0.54253 0.22531 0.53368 0.22902 C 0.52725 0.23596 0.52013 0.23688 0.51336 0.24266 C 0.49774 0.25585 0.48246 0.26603 0.4651 0.27412 C 0.45468 0.27898 0.44583 0.28615 0.43472 0.28893 C 0.42552 0.29332 0.43524 0.28916 0.41458 0.29194 C 0.39236 0.29494 0.37031 0.30489 0.34826 0.30836 C 0.26458 0.30743 0.26458 0.3146 0.21562 0.29957 C 0.19947 0.28847 0.17864 0.28407 0.16059 0.28153 C 0.11458 0.28222 0.08559 0.28037 0.04618 0.28592 C 0.04027 0.288 0.03524 0.29263 0.02916 0.29494 C 0.0243 0.29679 0.01961 0.29795 0.01475 0.29957 C 0.01041 0.30373 0.00746 0.30489 0.00243 0.30697 C -0.00296 0.31137 -0.01216 0.31738 -0.01806 0.319 C -0.02292 0.32293 -0.02778 0.32409 -0.03264 0.32802 C -0.04219 0.33565 -0.05122 0.34398 -0.06077 0.35185 C -0.06441 0.35485 -0.06876 0.35439 -0.07084 0.35948 " pathEditMode="relative" ptsTypes="fffffffffffffffffffffffffffffffffffffA">
                                      <p:cBhvr>
                                        <p:cTn id="11" dur="7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3.39579E-6 C 0.01058 0.0044 0.02204 -3.39579E-6 0.03263 0.0044 C 0.04652 0.00995 0.06041 0.01388 0.0743 0.01943 C 0.08385 0.02337 0.0934 0.02776 0.10329 0.02984 C 0.11562 0.03632 0.13107 0.0465 0.14374 0.04927 C 0.16058 0.05714 0.18246 0.08004 0.19322 0.09878 C 0.196 0.1034 0.19826 0.10919 0.20103 0.11381 C 0.20468 0.11983 0.21024 0.12237 0.21458 0.12723 C 0.21701 0.13 0.21874 0.13371 0.22135 0.13625 C 0.23072 0.14573 0.24131 0.15175 0.25173 0.15869 C 0.26301 0.16632 0.25815 0.16725 0.27308 0.1691 C 0.28055 0.17303 0.28367 0.17372 0.29218 0.17511 C 0.30416 0.15545 0.30972 0.13185 0.32013 0.1108 C 0.33159 0.08767 0.3276 0.09831 0.3427 0.07472 C 0.35537 0.05506 0.36597 0.03609 0.37638 0.01481 C 0.37708 -0.00694 0.37465 -0.02105 0.38315 -0.03747 C 0.38593 -0.04858 0.39079 -0.05251 0.39669 -0.06153 C 0.40381 -0.0724 0.41319 -0.08489 0.42239 -0.09299 C 0.42378 -0.09415 0.42551 -0.09461 0.4269 -0.09576 C 0.42881 -0.09715 0.43072 -0.09877 0.43263 -0.10039 C 0.44027 -0.1071 0.44617 -0.11404 0.45503 -0.11682 C 0.46666 -0.12676 0.44826 -0.11173 0.46406 -0.12121 C 0.46579 -0.12214 0.46683 -0.12468 0.46857 -0.12584 C 0.47152 -0.12769 0.47465 -0.12884 0.4776 -0.13023 C 0.49253 -0.14619 0.51215 -0.15013 0.53037 -0.15568 C 0.53906 -0.15822 0.54739 -0.16308 0.55624 -0.1647 C 0.59305 -0.17118 0.63037 -0.16886 0.66735 -0.17071 C 0.6894 -0.16979 0.71076 -0.16724 0.73263 -0.1647 C 0.75294 -0.15892 0.77395 -0.15174 0.79444 -0.14827 C 0.80954 -0.13972 0.79426 -0.14712 0.81232 -0.14226 C 0.82291 -0.13948 0.83211 -0.13185 0.8427 -0.12884 C 0.85208 -0.1263 0.86232 -0.12445 0.87187 -0.12283 C 0.8901 -0.11103 0.91301 -0.10826 0.93263 -0.10178 C 0.94392 -0.10247 0.95624 -0.09808 0.96631 -0.10479 C 0.97169 -0.10849 0.97412 -0.11358 0.97864 -0.11843 C 0.98593 -0.12676 1.00086 -0.14365 1.01006 -0.14689 C 1.02152 -0.14434 1.03645 -0.14272 1.04722 -0.13486 C 1.05034 -0.13254 1.05347 -0.13 1.05624 -0.12722 C 1.05798 -0.12561 1.05885 -0.12283 1.06058 -0.12121 C 1.06406 -0.1182 1.0684 -0.11682 1.07187 -0.11381 C 1.08472 -0.10317 1.09722 -0.09183 1.10902 -0.07934 C 1.11649 -0.07148 1.14079 -0.05089 1.14722 -0.03747 C 1.15763 -0.01573 1.16162 0.02151 1.17638 0.03586 C 1.1776 0.04164 1.17933 0.04673 1.1809 0.05228 C 1.18298 0.08305 1.1809 0.11913 1.19322 0.14666 C 1.19513 0.15799 1.19774 0.16702 1.19999 0.17812 C 1.20208 0.18783 1.2019 0.19848 1.20451 0.20796 C 1.20781 0.21976 1.21562 0.23549 1.22013 0.24543 C 1.22378 0.25353 1.22586 0.25885 1.23142 0.26486 C 1.23524 0.27319 1.23801 0.27689 1.24374 0.28291 C 1.24774 0.29586 1.25746 0.30905 1.26735 0.31437 C 1.28246 0.33403 1.29531 0.34051 1.31683 0.34282 C 1.33715 0.34953 1.35763 0.34791 1.37864 0.34883 C 1.38489 0.35138 1.38072 0.35022 1.39097 0.35022 " pathEditMode="relative" ptsTypes="fffffffffffffffffffffffffffffffffffffffffffffffffffffA">
                                      <p:cBhvr>
                                        <p:cTn id="16" dur="4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Учебный класс</dc:creator>
  <cp:lastModifiedBy>Пользователь Windows</cp:lastModifiedBy>
  <cp:revision>5</cp:revision>
  <dcterms:created xsi:type="dcterms:W3CDTF">2019-02-27T11:19:31Z</dcterms:created>
  <dcterms:modified xsi:type="dcterms:W3CDTF">2019-02-27T12:11:00Z</dcterms:modified>
</cp:coreProperties>
</file>