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7" r:id="rId2"/>
    <p:sldId id="263" r:id="rId3"/>
    <p:sldId id="264" r:id="rId4"/>
    <p:sldId id="265" r:id="rId5"/>
    <p:sldId id="269" r:id="rId6"/>
    <p:sldId id="266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E448CE-9290-41C1-B80A-B6C2A0347252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42336-A745-4B5D-90BE-467653B64A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290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42336-A745-4B5D-90BE-467653B64A91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326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62F1-FA0C-45FE-83D4-228044357049}" type="datetimeFigureOut">
              <a:rPr lang="ru-RU" smtClean="0"/>
              <a:t>17.04.2019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0AFFF-0DB2-4E01-A3EC-6EAFE8180E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83791" y="692696"/>
            <a:ext cx="620548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Девятнадцатое апреля.</a:t>
            </a:r>
          </a:p>
          <a:p>
            <a:pPr algn="ctr"/>
            <a:r>
              <a:rPr lang="ru-RU" sz="4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Классная работа.</a:t>
            </a:r>
            <a:endParaRPr lang="ru-RU" sz="4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20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6753524" y="3767512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31652" y="3785204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339564" y="3785204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47476" y="3770813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727857" y="3770813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35769" y="3785204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43681" y="3785204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545612" y="3763173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07105" y="3140968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699193" y="3122741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91281" y="3124200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8661" y="3115101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092467" y="3119440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84555" y="3124200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676643" y="3115101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923740" y="3785204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345773" y="1829191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696423" y="2466765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3904335" y="2477054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3115873" y="2477054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5488511" y="2483055"/>
            <a:ext cx="792088" cy="648072"/>
          </a:xfrm>
          <a:prstGeom prst="rect">
            <a:avLst/>
          </a:prstGeom>
          <a:gradFill flip="none" rotWithShape="1">
            <a:gsLst>
              <a:gs pos="0">
                <a:srgbClr val="0070C0"/>
              </a:gs>
              <a:gs pos="71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3" grpId="0" animBg="1"/>
      <p:bldP spid="15" grpId="0" animBg="1"/>
      <p:bldP spid="17" grpId="0" animBg="1"/>
      <p:bldP spid="20" grpId="0" animBg="1"/>
      <p:bldP spid="23" grpId="0" animBg="1"/>
      <p:bldP spid="24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980728"/>
            <a:ext cx="6984776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Лосята увидели в лесу стог сена. Подошли к нему и стали его есть. Их охранял старый олень.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89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912" y="0"/>
            <a:ext cx="9144000" cy="685799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8688" y="836712"/>
            <a:ext cx="7200800" cy="39212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Лосята увидели в лесу стог сена. Подошли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нему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стали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есть. </a:t>
            </a: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охранял старый олень.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909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4388" y="1628800"/>
            <a:ext cx="8229600" cy="39212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Склонение местоимений.</a:t>
            </a:r>
            <a:endParaRPr lang="ru-RU" sz="4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71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неё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дурная слава ходит, будто 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из курятника кур таскает. Но на деле 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редко 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ей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удается. Чаще всего 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охотится за мышами. Ходит 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тихонечко по полю, по лесу и прислушивается. У 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неё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чуткий слух. Только пискнет где-нибудь мышонок, 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уже тут как тут. Немало мышей в лесу и в поле 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переловит. </a:t>
            </a:r>
            <a:r>
              <a:rPr lang="ru-RU" sz="4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Она</a:t>
            </a:r>
            <a:r>
              <a:rPr lang="ru-RU" sz="4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очень полезный зверь.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478790" algn="l"/>
              </a:tabLst>
            </a:pP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476672"/>
            <a:ext cx="93610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7812360" y="476672"/>
            <a:ext cx="93610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1661414"/>
            <a:ext cx="792088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7668344" y="1594845"/>
            <a:ext cx="93610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68344" y="2237478"/>
            <a:ext cx="93610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645433" y="3487121"/>
            <a:ext cx="93610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57850" y="4653136"/>
            <a:ext cx="93610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741199" y="5229200"/>
            <a:ext cx="93610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7173919" y="5229200"/>
            <a:ext cx="936104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13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715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стр. 87 упр. 126</a:t>
            </a:r>
          </a:p>
          <a:p>
            <a:pPr marL="0" indent="0" algn="ctr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тр. 87 упр. 127</a:t>
            </a:r>
          </a:p>
          <a:p>
            <a:pPr marL="0" indent="0" algn="ctr">
              <a:buNone/>
            </a:pP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карточка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475656" y="1916832"/>
            <a:ext cx="576064" cy="57606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475656" y="2876894"/>
            <a:ext cx="576064" cy="576064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475656" y="3852505"/>
            <a:ext cx="576064" cy="57606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9700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158</Words>
  <Application>Microsoft Office PowerPoint</Application>
  <PresentationFormat>Экран (4:3)</PresentationFormat>
  <Paragraphs>32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Домашнее задание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Татьяна</dc:creator>
  <cp:lastModifiedBy>Ирина</cp:lastModifiedBy>
  <cp:revision>11</cp:revision>
  <dcterms:created xsi:type="dcterms:W3CDTF">2019-04-09T03:32:08Z</dcterms:created>
  <dcterms:modified xsi:type="dcterms:W3CDTF">2019-04-17T15:24:38Z</dcterms:modified>
</cp:coreProperties>
</file>