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5263EC-BE93-42E2-898F-EDB69CAE2756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FD496A7-97E0-41B0-8652-14854838E65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63EC-BE93-42E2-898F-EDB69CAE2756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96A7-97E0-41B0-8652-14854838E6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63EC-BE93-42E2-898F-EDB69CAE2756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96A7-97E0-41B0-8652-14854838E6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5263EC-BE93-42E2-898F-EDB69CAE2756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D496A7-97E0-41B0-8652-14854838E6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5263EC-BE93-42E2-898F-EDB69CAE2756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FD496A7-97E0-41B0-8652-14854838E65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63EC-BE93-42E2-898F-EDB69CAE2756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96A7-97E0-41B0-8652-14854838E6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63EC-BE93-42E2-898F-EDB69CAE2756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96A7-97E0-41B0-8652-14854838E65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5263EC-BE93-42E2-898F-EDB69CAE2756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D496A7-97E0-41B0-8652-14854838E6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63EC-BE93-42E2-898F-EDB69CAE2756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96A7-97E0-41B0-8652-14854838E6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5263EC-BE93-42E2-898F-EDB69CAE2756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D496A7-97E0-41B0-8652-14854838E65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5263EC-BE93-42E2-898F-EDB69CAE2756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D496A7-97E0-41B0-8652-14854838E65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5263EC-BE93-42E2-898F-EDB69CAE2756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D496A7-97E0-41B0-8652-14854838E6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over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audio" Target="file:///E:\NeizvesPesnya_iz_mf_Domovenok_Kuzya_-_Ne_bojsya_skazki_bojsya_lzhi_(iPleer.fm).mp3" TargetMode="External"/><Relationship Id="rId1" Type="http://schemas.openxmlformats.org/officeDocument/2006/relationships/audio" Target="file:///E:\Domovenok_Kuzya_i_devochka_Nastya_-_Iz_multfilma_(iPleer.fm).mp3" TargetMode="Externa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.yakaboo.ua/media/catalog/product/2/3/230016_399779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81507">
            <a:off x="5814734" y="544981"/>
            <a:ext cx="1774553" cy="261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char.ru/books/2175435_Veseloe_let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08183">
            <a:off x="7214723" y="399252"/>
            <a:ext cx="1693990" cy="205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57166"/>
            <a:ext cx="4929222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ВАЛЕНТИН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ДМИТРИЕВИЧ БЕРЕСТОВ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svidetel.su/audiopics/00108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571744"/>
            <a:ext cx="42148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udry-filin.com.ua/wa-data/public/shop/products/59/05/10559/images/35320/35320.750x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95125">
            <a:off x="7183594" y="2007070"/>
            <a:ext cx="1557134" cy="22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booksiti.net.ru/books/738125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3714752"/>
            <a:ext cx="1549028" cy="233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buklit.ru/covers/55373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20898964">
            <a:off x="5286380" y="2786058"/>
            <a:ext cx="18573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ookscafe.net/books/153/153544/cover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4143380"/>
            <a:ext cx="16430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tatic.newauction.ru/offer_images/2015/11/20/09/big/B/BtWAuuFWqYD/berestov_v_ptica_neba_ne_boitsja_bulatov_vasile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4786322"/>
            <a:ext cx="1500198" cy="188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yakaboo.ua/media/catalog/product/3/4/344139_923551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96325">
            <a:off x="6715140" y="428604"/>
            <a:ext cx="1713208" cy="225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kdrodina.ru/wp-content/uploads/2016/07/image523-555x71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9921">
            <a:off x="6352790" y="2421499"/>
            <a:ext cx="1901119" cy="239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livelib.ru/boocover/1002082708/200/bf3c/Paradalle_Azbuka_s_igram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286256"/>
            <a:ext cx="19081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3.infourok.ru/uploads/ex/04f8/00039aef-b9e4e7b4/hello_html_m23cc423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071810"/>
            <a:ext cx="3034615" cy="27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4.infourok.ru/uploads/ex/0317/000371fe-e6249f45/img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000108"/>
            <a:ext cx="3472069" cy="260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57224" y="285728"/>
            <a:ext cx="5479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В. Берестов и К. Чуковский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15017"/>
            <a:ext cx="6357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«Валентин Берестов – вундеркинд»</a:t>
            </a:r>
          </a:p>
          <a:p>
            <a:pPr algn="r"/>
            <a:r>
              <a:rPr lang="ru-RU" sz="2400" b="1" i="1" dirty="0" smtClean="0">
                <a:solidFill>
                  <a:srgbClr val="002060"/>
                </a:solidFill>
              </a:rPr>
              <a:t>К.Чуковский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2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erestov.org/wp-content/gallery/arhiv-berestov/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berestov.org/wp-content/gallery/arhiv-berestov/2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14422"/>
            <a:ext cx="27860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proza.ru/pics/2015/11/02/15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643314"/>
            <a:ext cx="4318594" cy="288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500042"/>
            <a:ext cx="4387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В.Берестов - археолог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g-gorod.ru/upload/iblock/cc7/cc7fb174c8ba297417589e1d712e9ff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571876"/>
            <a:ext cx="17859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mudry-filin.com.ua/wa-data/public/shop/products/80/10/11080/images/41178/41178.750x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2102545" cy="257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5984" y="285728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СКАЗКИ В.БЕРЕСТОВА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img.yakaboo.ua/media/catalog/product/4/5/455721_828115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143248"/>
            <a:ext cx="2182676" cy="247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iblus.ru/pics/a/6/d/lg117_27_12_0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071942"/>
            <a:ext cx="1908175" cy="264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ikido-mariel.ru/misc/i/gallery/31953/131611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857232"/>
            <a:ext cx="1857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erestov.org/wp-content/gallery/arhiv-berestov/1976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928670"/>
            <a:ext cx="2618761" cy="190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libex.ru/dimg/44548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4071942"/>
            <a:ext cx="15716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uskniga.com/media/catalog/product/1/1/11515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841924">
            <a:off x="473923" y="307037"/>
            <a:ext cx="17859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tatic.ozone.ru/multimedia/10119103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29243">
            <a:off x="879583" y="2295604"/>
            <a:ext cx="1727946" cy="248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mardentro.ru/wp-content/uploads/2016/10/vsedom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42852"/>
            <a:ext cx="342902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utoy.ru/upload/resize_cache/iblock/5ed/639_442_12706ec9c181ad3977b362d4714ba0b8a/3c739641-a1ba-11de-a466-0000864d2d39.resize1.jpe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928670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ytimg.com/vi/zx0BcLIZyEY/hqdefault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2643182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g.mom.life/bmedia/2016/09/d67e9482697078e55f48d279fdbd5ad4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0" y="4071942"/>
            <a:ext cx="3304676" cy="245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g1.labirint.ru/books3/25302/coverbig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 rot="20822943">
            <a:off x="420993" y="4198301"/>
            <a:ext cx="20002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Domovenok_Kuzya_i_devochka_Nastya_-_Iz_multfilm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7786710" y="6429396"/>
            <a:ext cx="304800" cy="304800"/>
          </a:xfrm>
          <a:prstGeom prst="rect">
            <a:avLst/>
          </a:prstGeom>
        </p:spPr>
      </p:pic>
      <p:pic>
        <p:nvPicPr>
          <p:cNvPr id="11" name="NeizvesPesnya_iz_mf_Domovenok_Kuzya_-_Ne_bojsya_skazki_bojsya_lzhi_(iPle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8501090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44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00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clipartix.com/wp-content/uploads/2016/04/Green-umbrella-clip-art-high-quality-clip-art-clipartwiz-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143488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png.pngtree.com/element_origin_min_pic/16/09/12/1657d663702758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214818"/>
            <a:ext cx="1988655" cy="209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-fotki.yandex.ru/get/9118/47407354.cde/0_1367e3_1b3369f7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714752"/>
            <a:ext cx="242889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deti-i-vnuki.ru/wp-content/uploads/2016/09/rijik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714488"/>
            <a:ext cx="1431234" cy="14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-fotki.yandex.ru/get/9114/112424586.7ac/0_bdf28_7da97fa6_XXXL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285728"/>
            <a:ext cx="1679713" cy="213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8596" y="428604"/>
            <a:ext cx="39597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На ней висят, не свесив ножек</a:t>
            </a: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>
                <a:solidFill>
                  <a:srgbClr val="0000CC"/>
                </a:solidFill>
              </a:rPr>
              <a:t>Четыре тысячи серёжек,</a:t>
            </a: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>
                <a:solidFill>
                  <a:srgbClr val="0000CC"/>
                </a:solidFill>
              </a:rPr>
              <a:t>А белый ствол не от мороза.</a:t>
            </a: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>
                <a:solidFill>
                  <a:srgbClr val="0000CC"/>
                </a:solidFill>
              </a:rPr>
              <a:t>Зовут красавицу - …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2132" y="214290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ЗАГАДКИ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В.Берестов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1643050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Примостился он под ёлкой,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>
                <a:solidFill>
                  <a:srgbClr val="0000FF"/>
                </a:solidFill>
              </a:rPr>
              <a:t>Где валяются иголки,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>
                <a:solidFill>
                  <a:srgbClr val="0000FF"/>
                </a:solidFill>
              </a:rPr>
              <a:t>Но грибок красивый выжил,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>
                <a:solidFill>
                  <a:srgbClr val="0000FF"/>
                </a:solidFill>
              </a:rPr>
              <a:t>Называется он 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000372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На </a:t>
            </a:r>
            <a:r>
              <a:rPr lang="ru-RU" b="1" dirty="0" err="1">
                <a:solidFill>
                  <a:srgbClr val="0000CC"/>
                </a:solidFill>
              </a:rPr>
              <a:t>Дюймовочке</a:t>
            </a:r>
            <a:r>
              <a:rPr lang="ru-RU" b="1" dirty="0">
                <a:solidFill>
                  <a:srgbClr val="0000CC"/>
                </a:solidFill>
              </a:rPr>
              <a:t> – платочком,</a:t>
            </a: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>
                <a:solidFill>
                  <a:srgbClr val="0000CC"/>
                </a:solidFill>
              </a:rPr>
              <a:t>А растёт среди цветочков.</a:t>
            </a: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>
                <a:solidFill>
                  <a:srgbClr val="0000CC"/>
                </a:solidFill>
              </a:rPr>
              <a:t>Вот, звеня, раскрыл бутончик</a:t>
            </a: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>
                <a:solidFill>
                  <a:srgbClr val="0000CC"/>
                </a:solidFill>
              </a:rPr>
              <a:t>Тёмно-синий 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4000504"/>
            <a:ext cx="3714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Час клубок она катала,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>
                <a:solidFill>
                  <a:srgbClr val="0000FF"/>
                </a:solidFill>
              </a:rPr>
              <a:t>Лапы видно замарала.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>
                <a:solidFill>
                  <a:srgbClr val="0000FF"/>
                </a:solidFill>
              </a:rPr>
              <a:t>Моет лапку у окошка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>
                <a:solidFill>
                  <a:srgbClr val="0000FF"/>
                </a:solidFill>
              </a:rPr>
              <a:t>Язычком без мыла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214950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</a:rPr>
              <a:t>В дождик и при ветерке,</a:t>
            </a: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>
                <a:solidFill>
                  <a:srgbClr val="0000CC"/>
                </a:solidFill>
              </a:rPr>
              <a:t>Он, как палочка в руке,</a:t>
            </a: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>
                <a:solidFill>
                  <a:srgbClr val="0000CC"/>
                </a:solidFill>
              </a:rPr>
              <a:t>Но вот только кнопку тронь ты,</a:t>
            </a: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>
                <a:solidFill>
                  <a:srgbClr val="0000CC"/>
                </a:solidFill>
              </a:rPr>
              <a:t>Превращается он в …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ttps://img-gorod.ru/upload/iblock/c71/c71a15bae15437dbdd2ff48933ce37d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000240"/>
            <a:ext cx="1651343" cy="263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nemalo.net/uploads/posts/2015-08/1440251538_m0ba9vjlksrfyx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429132"/>
            <a:ext cx="15716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g.io.ua/img_aa/large/1143/07/114307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714620"/>
            <a:ext cx="16430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g1.labirint.ru/books33/323462/coverbi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214818"/>
            <a:ext cx="1643074" cy="253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biblvsoh1.ucoz.ru/_fr/3/175266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500042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714356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Читайте произведения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В.Берестова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вы обязательно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найдете что-то для своей души.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ttp://img.yakaboo.ua/media/catalog/product/3/4/344139_923551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3143248"/>
            <a:ext cx="17145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http://akimovkaliv.garo-tailor.com/imagis/pristrastnost-galina-agranovskaya-20925-sma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://nevsepic.com.ua/uploads/posts/2011-10/1317835571_0_5bac0_ce77012a_xxxl_www.nevsepic.com.ua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3857628"/>
            <a:ext cx="1699387" cy="234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libex.ru/dimg/393cd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2976" y="2214554"/>
            <a:ext cx="17859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g-gorod.ru/upload/iblock/cc7/cc7fb174c8ba297417589e1d712e9ffd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1670" y="4572008"/>
            <a:ext cx="1643074" cy="215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236</TotalTime>
  <Words>62</Words>
  <Application>Microsoft Office PowerPoint</Application>
  <PresentationFormat>Экран (4:3)</PresentationFormat>
  <Paragraphs>15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ВАЛЕНТИН ДМИТРИЕВИЧ БЕРЕСТОВ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ВАЛЕНТИН ДМИТРИЕВИЧ БЕРЕСТОВ</dc:title>
  <dc:creator>Пользователь</dc:creator>
  <cp:lastModifiedBy>Пользователь</cp:lastModifiedBy>
  <cp:revision>25</cp:revision>
  <dcterms:created xsi:type="dcterms:W3CDTF">2018-02-18T17:02:15Z</dcterms:created>
  <dcterms:modified xsi:type="dcterms:W3CDTF">2018-02-18T20:59:09Z</dcterms:modified>
</cp:coreProperties>
</file>