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9"/>
  </p:notesMasterIdLst>
  <p:sldIdLst>
    <p:sldId id="256" r:id="rId3"/>
    <p:sldId id="257" r:id="rId4"/>
    <p:sldId id="259" r:id="rId5"/>
    <p:sldId id="261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B7F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E9E23-6DB9-4906-98B4-18CD280A2D5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AA7A-EE7C-452E-B8F8-548CB8F0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9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2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8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66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0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1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3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5176664" cy="1104528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Истеева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Светлана Константиновна, воспитатель средней гр. (</a:t>
            </a:r>
            <a:r>
              <a:rPr lang="ru-RU" dirty="0" smtClean="0">
                <a:solidFill>
                  <a:srgbClr val="FF0000"/>
                </a:solidFill>
              </a:rPr>
              <a:t>Радуга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МБДОУ №113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08720"/>
            <a:ext cx="7344816" cy="30243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33417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Дикие животные</a:t>
            </a:r>
            <a:endParaRPr lang="ru-RU" sz="5400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5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9999">
                <a:alpha val="40000"/>
              </a:srgbClr>
            </a:gs>
            <a:gs pos="0">
              <a:schemeClr val="accent2">
                <a:lumMod val="40000"/>
                <a:lumOff val="60000"/>
              </a:schemeClr>
            </a:gs>
            <a:gs pos="91651">
              <a:srgbClr val="CDE2CB"/>
            </a:gs>
            <a:gs pos="67000">
              <a:srgbClr val="92D050"/>
            </a:gs>
            <a:gs pos="100000">
              <a:schemeClr val="accent3">
                <a:lumMod val="91000"/>
                <a:lumOff val="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988840"/>
            <a:ext cx="8591551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91880" y="3645024"/>
            <a:ext cx="5207175" cy="23935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b="1" dirty="0" smtClean="0"/>
              <a:t>Виды детской деятельности:</a:t>
            </a:r>
          </a:p>
          <a:p>
            <a:r>
              <a:rPr lang="ru-RU" smtClean="0"/>
              <a:t>Познавательно -исследовательская</a:t>
            </a:r>
            <a:endParaRPr lang="ru-RU" dirty="0"/>
          </a:p>
        </p:txBody>
      </p:sp>
      <p:pic>
        <p:nvPicPr>
          <p:cNvPr id="1026" name="Picture 2" descr="C:\Users\teacher\Desktop\5 Power Point\белка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429041" cy="291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 закрепить знания детей о диких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9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601" y="4994842"/>
            <a:ext cx="27733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6" b="96169" l="9735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272300" y="3197926"/>
            <a:ext cx="1124256" cy="16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395536" y="584684"/>
            <a:ext cx="3110280" cy="136815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752020" y="332656"/>
            <a:ext cx="2520280" cy="9361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7555621" y="293084"/>
            <a:ext cx="1080120" cy="86409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teacher\Desktop\5 Power Point\миш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4" b="89935" l="8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800200" cy="19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9999">
                <a:alpha val="40000"/>
              </a:srgbClr>
            </a:gs>
            <a:gs pos="0">
              <a:schemeClr val="accent2">
                <a:lumMod val="40000"/>
                <a:lumOff val="60000"/>
              </a:schemeClr>
            </a:gs>
            <a:gs pos="91651">
              <a:srgbClr val="CDE2CB"/>
            </a:gs>
            <a:gs pos="48000">
              <a:srgbClr val="92D050"/>
            </a:gs>
            <a:gs pos="100000">
              <a:schemeClr val="accent3">
                <a:lumMod val="91000"/>
                <a:lumOff val="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3059832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Запасливая белка.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Рыжая белочка с рыжим хвостом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Маленький рыжик нашла под кустом.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Маленький рыжик она засолила.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банку большую его положила.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Белке теперь не страшны холода: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у нее на всю зиму еда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87824" y="3140968"/>
            <a:ext cx="525658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Лисица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Хитрой лисице ночью не спится.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курятник лисица пробраться стремится.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Стремится лисица поймать петуха.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Лисице поймать петуха — чепуха.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Вот только в курятник лисица никак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Попасть не сумеет, чтоб съесть петуха.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Никто чтобы к курам пробраться не мог,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Курятник закрыт на висячий замок.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Д. </a:t>
            </a:r>
            <a:r>
              <a:rPr lang="ru-RU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Понаморева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4048" y="4293096"/>
            <a:ext cx="525658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87824" y="188640"/>
            <a:ext cx="5256584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5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Это что же за комочек</a:t>
            </a: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что же за комочек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Ковыляет между кочек?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себе несёт комочек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Два листочка и грибочек.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Колкий с головы до ножек - 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Кто же это? 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ежик!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"Что несёте вы, сосед?"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"Две салфетки и обед!</a:t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С. </a:t>
            </a:r>
            <a:r>
              <a:rPr lang="ru-RU" sz="5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Олексяк</a:t>
            </a:r>
            <a:r>
              <a:rPr lang="ru-RU" sz="5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</a:t>
            </a: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teacher\Desktop\5 Power Point\белка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084495"/>
            <a:ext cx="1363646" cy="16363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\Desktop\5 Power Point\Картинки\9c14867d38aa3c1d297f8ff07208a879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88640"/>
            <a:ext cx="196461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4" b="897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2108" y="5840016"/>
            <a:ext cx="1655676" cy="17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89789" l="9914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99673" y="116632"/>
            <a:ext cx="1226129" cy="125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61" b="98246" l="0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4470358"/>
            <a:ext cx="2160240" cy="17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eacher\Desktop\5 Power Point\Дикие животные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1" b="94884" l="9581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8643" y="4430121"/>
            <a:ext cx="693397" cy="8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eacher\Desktop\5 Power Point\домик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0246" y="3810582"/>
            <a:ext cx="2049923" cy="16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0.00972 C 0.11077 -0.02152 0.11858 -0.04074 0.13681 -0.04606 C 0.14601 -0.05277 0.1474 -0.0544 0.16094 -0.05926 C 0.1658 -0.06088 0.17518 -0.06435 0.17518 -0.06412 C 0.17813 -0.06319 0.1816 -0.06296 0.18368 -0.06088 C 0.18542 -0.05926 0.18473 -0.05625 0.18559 -0.0544 C 0.1882 -0.04977 0.19167 -0.04537 0.19445 -0.04097 C 0.20157 -0.0294 0.21268 -0.01852 0.21858 -0.00648 C 0.22379 0.00348 0.22969 0.01412 0.23976 0.02014 C 0.24914 0.01945 0.25834 0.02037 0.26754 0.01852 C 0.27257 0.01736 0.28143 0.01181 0.28143 0.01204 C 0.28334 0.01019 0.28542 0.00857 0.28681 0.00672 C 0.28941 0.00371 0.29375 -0.00301 0.29375 -0.00277 C 0.29948 -0.01967 0.30209 -0.03565 0.30591 -0.05277 C 0.30816 -0.06273 0.30903 -0.06944 0.3198 -0.07268 C 0.32361 -0.07199 0.32726 -0.07222 0.33056 -0.07106 C 0.33455 -0.06967 0.33698 -0.06065 0.33907 -0.05764 C 0.34584 -0.03796 0.35486 -0.01898 0.36355 0.00023 C 0.36719 0.0081 0.36893 0.01389 0.37778 0.0169 C 0.39167 0.01528 0.3948 0.0169 0.40191 0.00672 C 0.40573 -0.00416 0.40191 0.0081 0.40539 -0.01134 C 0.4066 -0.0169 0.4092 -0.02801 0.4092 -0.02777 C 0.40712 -0.05578 0.40521 -0.08495 0.37778 -0.10069 C 0.37275 -0.10347 0.36372 -0.10486 0.35834 -0.10555 C 0.34688 -0.10694 0.32361 -0.10902 0.32361 -0.10879 C 0.3224 -0.10926 0.31285 -0.11111 0.31129 -0.11227 C 0.30973 -0.11296 0.30938 -0.11504 0.30799 -0.11551 C 0.30452 -0.11713 0.29723 -0.11875 0.29723 -0.11852 C 0.29323 -0.12291 0.2908 -0.12523 0.28507 -0.12708 C 0.28282 -0.12916 0.28056 -0.13148 0.27813 -0.13356 " pathEditMode="relative" rAng="0" ptsTypes="fffffffffffffffffffffffffffffA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29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Содержание:</a:t>
            </a:r>
            <a:br>
              <a:rPr lang="ru-RU" dirty="0" smtClean="0"/>
            </a:br>
            <a:r>
              <a:rPr lang="ru-RU" dirty="0" smtClean="0"/>
              <a:t>Титульная страница</a:t>
            </a:r>
            <a:br>
              <a:rPr lang="ru-RU" dirty="0" smtClean="0"/>
            </a:br>
            <a:r>
              <a:rPr lang="ru-RU" dirty="0" smtClean="0"/>
              <a:t>Стихи о диких животных</a:t>
            </a:r>
            <a:br>
              <a:rPr lang="ru-RU" dirty="0" smtClean="0"/>
            </a:br>
            <a:r>
              <a:rPr lang="ru-RU" dirty="0" smtClean="0"/>
              <a:t>Оформление градиентом</a:t>
            </a:r>
            <a:br>
              <a:rPr lang="ru-RU" dirty="0" smtClean="0"/>
            </a:br>
            <a:r>
              <a:rPr lang="ru-RU" dirty="0" smtClean="0"/>
              <a:t>Вставка картинок</a:t>
            </a:r>
            <a:br>
              <a:rPr lang="ru-RU" dirty="0" smtClean="0"/>
            </a:br>
            <a:r>
              <a:rPr lang="ru-RU" dirty="0" smtClean="0"/>
              <a:t>Анимация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Spring</vt:lpstr>
      <vt:lpstr>Презентация PowerPoint</vt:lpstr>
      <vt:lpstr>Цель:  закрепить знания детей о диких животных</vt:lpstr>
      <vt:lpstr>Презентация PowerPoint</vt:lpstr>
      <vt:lpstr>Презентация PowerPoint</vt:lpstr>
      <vt:lpstr>Презентация PowerPoint</vt:lpstr>
      <vt:lpstr>Содержание: Титульная страница Стихи о диких животных Оформление градиентом Вставка картинок Анимация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Пользователь Windows</cp:lastModifiedBy>
  <cp:revision>15</cp:revision>
  <dcterms:created xsi:type="dcterms:W3CDTF">2019-11-25T10:00:23Z</dcterms:created>
  <dcterms:modified xsi:type="dcterms:W3CDTF">2019-11-26T10:25:54Z</dcterms:modified>
</cp:coreProperties>
</file>