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2" r:id="rId5"/>
  </p:sldIdLst>
  <p:sldSz cx="6858000" cy="9144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28" y="7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3" y="7336079"/>
            <a:ext cx="6858000" cy="18096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3" t="19168" r="7596" b="37171"/>
          <a:stretch/>
        </p:blipFill>
        <p:spPr>
          <a:xfrm>
            <a:off x="260648" y="527178"/>
            <a:ext cx="2890463" cy="332474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303999" y="527178"/>
            <a:ext cx="3429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Конюхова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Анна Павловна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№10 «Улыбка»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03999" y="2627784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</a:rPr>
              <a:t>«Дети должны жить в мире </a:t>
            </a:r>
            <a:endParaRPr lang="ru-RU" sz="1200" i="1" dirty="0">
              <a:latin typeface="Times New Roman"/>
              <a:ea typeface="Times New Roman"/>
            </a:endParaRPr>
          </a:p>
          <a:p>
            <a:pPr algn="r"/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</a:rPr>
              <a:t>красоты, игры, сказки, музыки, рисунка,</a:t>
            </a:r>
            <a:endParaRPr lang="ru-RU" sz="1200" i="1" dirty="0">
              <a:latin typeface="Times New Roman"/>
              <a:ea typeface="Times New Roman"/>
            </a:endParaRPr>
          </a:p>
          <a:p>
            <a:pPr algn="r"/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</a:rPr>
              <a:t> фантазии, творчества»</a:t>
            </a:r>
            <a:endParaRPr lang="ru-RU" sz="1200" i="1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</a:rPr>
              <a:t>В.А. Сухомлинский.</a:t>
            </a:r>
            <a:endParaRPr lang="ru-RU" sz="1200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6712" y="4110335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«Социализация дошкольников в среде взрослых средствами хореографии»</a:t>
            </a:r>
            <a:endParaRPr lang="ru-RU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4308820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Хореографическое искусство – это самостоятельная форма, где по-новому соединились движения, музыка, свет и краски, где тело действительно обрело свой язык. Хореографическое искусство убеждает людей в том, что искусство есть продолжение жизни и постижения себя, что им может заниматься каждый, если преодолеет в себе лень и страх перед незнакомым.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556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формировании эстетической и художественной культуры ребенка хореографическое искусство является важнейшим аспектом эстетического воспитания. Хореография — это мир красоты движения, звуков, световых красок, костюмов, то есть мир волшебного искусства. 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556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Занятия хореографическим искусством в учреждениях дошкольного образования способствуют физическому развитию детей и обогащают их духовно. Это гармоничное занятие привлекает детей и родителей. Ребенок, владеющий балетной осанкой, восхищает окружающих. Но ее формирование - процесс длительный, требующий многих качеств от детей.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556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Хореографическое искусство у ребенка является дополнением и продолжением его реальной жизни, обогащая ее. Занятия этим искусством приносят ему такие ощущения и переживания, которых он не мог бы получить из каких-либо иных источников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656" y="179512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  <a:tabLst>
                <a:tab pos="35560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Хореографическое искусство способствует правильному физическому развитию и укреплению детского организма. Развивается эстетический вкус, культура поведения и общения, художественно — творческая и танцевальная способность, фантазия, память, обогащается кругозор. Занятия хореографией направлены на воспитание организованной, гармонически развитой личности.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55600" algn="just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ребенка-дошкольника идет благодаря активности, проявляющейся в различных формах деятельности, среди которых важное место занимает игра – особая форма усвоения ребенком окружающей действительности. Игра выступает как универсальное средство развития и обучения, как средство, стимулирующее творческую деятельность детей и формирующее начальные хореографические умения. Это основной и главный путь эстетического воспитания и приобщения к искусству в этом возрасте.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984" y="2303170"/>
            <a:ext cx="3384376" cy="255686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7165" y="2211415"/>
            <a:ext cx="28138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Задача педагога состоит в том, чтобы создать условия для поиска характерных особенностей пластики персонажей, деталей их поведения. Выразительность исполнения образных движений, воссоздавая образ в целом.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основном это мир природы, окружающей нас, игрушки, добрые сказочные персонажи. Детям предлагаются этюды, небольшие по содержанию рассказы, яркие короткие музыкальные произведения для освоения образа, задания для импровизации танцевальных движений, игры с импровизациями.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4932040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Таким образом, процесс обучения хореографии «напрямую» способствует развитию творческих способностей детей. Но все-таки, как было уже сказано выше, он является и сложным процессом, строящим обучение в несколько этапов.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Первый этап – освоение азов ритмики, азбуки классического танца, несложных элементов историко-бытовых и бальных танцев, а также народного танца.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Второй этап – совершенствование полученных знаний, продолжение изучения классического экзерсиса (как основы правильного физического развития и ритмического воспитания ребенка), освоение репертуара историко-бытовых и массовых бальных танцев, изучение и исполнение народных танцев, знакомство с современными танцевальными направлениями. Продолжение начатой на первом этапе работы по развитию актерского мастерства и воспитанию способности к танцевально-музыкальной импровизации.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1380" y="6948264"/>
            <a:ext cx="4099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Этим этапом можно завершить так называемый всеобуч для некоторых категорий детей. Те же из них, которые проявили интерес и способности к отдельным хореографическим жанрам, высказали желание продолжить свое образование, могут перейти к третьему этапу обучения.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Третий этап предполагает специализированные занятия для детей, проявивших определенные способности к танцу. Наиболее вероятной формой занятий здесь становится студийно-кружковая.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2" name="Picture 4" descr="D:\Мои документы\для школьных презентаций\чтение картинки для шаблона\kni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6701603"/>
            <a:ext cx="1872208" cy="2432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68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0" r="14384" b="758"/>
          <a:stretch/>
        </p:blipFill>
        <p:spPr bwMode="auto">
          <a:xfrm>
            <a:off x="1340768" y="3849132"/>
            <a:ext cx="4680520" cy="266708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742" y="350533"/>
            <a:ext cx="3312368" cy="266429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16631" y="251520"/>
            <a:ext cx="33185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 Все педагоги-хореографы в один голос утверждают, что первый этап обучения хореографии должен протекать в дошкольном возрасте. Обосновывают они это тем, что, во-первых, дети готовы уже физически к занятиям танцами, а во-вторых, данный возраст характеризуется основами развития психических процессов и, в-третьих, дошкольный возраст – это период, в котором начинает развиваться творческое воображение. Последнее является важнейшим условием овладения основами актерского мастерства, которое, в свою очередь, является составляющей первого этапа обучения хореографии.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40" y="30023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В основу первого этапа обучения необходимо положить игровое начало. Речь идет о том, чтобы сделать игру органичным компонентом занятия. Игра при обучении танцу не должна являться наградой или отдыхом после нелегкой или скучной работы, скорее труд возникает на почве игры, становиться ее смыслом и продолжением.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5233" y="6588224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Обществу окружающему дошкольников принадлежит основная роль в формировании нравственных начал, жизненных принципов ребенка. Общество создает личность или разрушает ее. Если педагоги, родители сами не способны искренне восхищаться картиной, музыкой, стихотворением, то и детей научить этому практически невозможно.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117" y="7735452"/>
            <a:ext cx="958804" cy="11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0916" y="7531879"/>
            <a:ext cx="5087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Семья подготавливает ребенка к жизни, является его первым и самым глубоким источником социальных идеалов, закладывает основы гражданского поведения. Семья выступает как первый воспитательный институт, связь с которым человек ощущает на протяжении всей своей жизни. Именно в семье закладываются основы нравственности человека, формируются нормы поведения, раскрывается внутренний мир ребенка и его индивидуальные качества.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39" b="11002"/>
          <a:stretch/>
        </p:blipFill>
        <p:spPr bwMode="auto">
          <a:xfrm>
            <a:off x="286293" y="270928"/>
            <a:ext cx="3520701" cy="251239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33057" y="475002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Родители должны знать методы и приемы, формы организации эстетического воспитания в семье, понимать значение его воспитания, повышать свой собственный культурный уровень.</a:t>
            </a: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Мы, педагоги, в своей работе должны учитывать специфику каждой семьи, ориентироваться на различные условия, в которых воспитываются дети, на их домашнее музыкальное окружение.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292" y="2786982"/>
            <a:ext cx="6383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Успех хореографического развития детей зависит от того, насколько верно родители понимают цели и задачи воспитания детей. Педагог в этом случае выступает как наставник, поясняя необходимость, важность хореографического образования, его перспективу в отношении развития эстетической культуры, воли, дисциплины и других важных личностных качеств.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760" y="3811167"/>
            <a:ext cx="4717271" cy="290061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97869" y="6746178"/>
            <a:ext cx="6059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Таким образом, работа семьи и педагога  по воспитанию ребенка и формированию у него любви к занятиям хореографией, безусловно, одинаково сложна и интересна. «Хорошие родители важнее хороших педагогов», - говорил Г.Г. Нейгауз, имея в виду, что даже самые лучшие педагоги будут бессильны, если родители равнодушны к музыке и хореографическому воспитанию своих детей.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977" y="7751838"/>
            <a:ext cx="1181855" cy="124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3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901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Пользователь</cp:lastModifiedBy>
  <cp:revision>15</cp:revision>
  <dcterms:created xsi:type="dcterms:W3CDTF">2014-04-08T13:52:26Z</dcterms:created>
  <dcterms:modified xsi:type="dcterms:W3CDTF">2018-03-14T07:57:40Z</dcterms:modified>
</cp:coreProperties>
</file>