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9" r:id="rId10"/>
    <p:sldId id="265" r:id="rId11"/>
    <p:sldId id="264" r:id="rId12"/>
    <p:sldId id="267" r:id="rId13"/>
    <p:sldId id="266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B7-4508-A68B-6F96B1E0B5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B7-4508-A68B-6F96B1E0B5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B7-4508-A68B-6F96B1E0B5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B7-4508-A68B-6F96B1E0B59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B7-4508-A68B-6F96B1E0B59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3B7-4508-A68B-6F96B1E0B595}"/>
              </c:ext>
            </c:extLst>
          </c:dPt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E4-4FC0-897A-3E037606A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93FB9D-F105-4D47-84D6-682C286621C2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45DE4-4339-42D7-9B50-0D779FB3CA9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95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B9D-F105-4D47-84D6-682C286621C2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5DE4-4339-42D7-9B50-0D779FB3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6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B9D-F105-4D47-84D6-682C286621C2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5DE4-4339-42D7-9B50-0D779FB3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79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B9D-F105-4D47-84D6-682C286621C2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5DE4-4339-42D7-9B50-0D779FB3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04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B9D-F105-4D47-84D6-682C286621C2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5DE4-4339-42D7-9B50-0D779FB3CA9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8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B9D-F105-4D47-84D6-682C286621C2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5DE4-4339-42D7-9B50-0D779FB3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5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B9D-F105-4D47-84D6-682C286621C2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5DE4-4339-42D7-9B50-0D779FB3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0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B9D-F105-4D47-84D6-682C286621C2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5DE4-4339-42D7-9B50-0D779FB3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5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B9D-F105-4D47-84D6-682C286621C2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5DE4-4339-42D7-9B50-0D779FB3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3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B9D-F105-4D47-84D6-682C286621C2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5DE4-4339-42D7-9B50-0D779FB3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2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B9D-F105-4D47-84D6-682C286621C2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5DE4-4339-42D7-9B50-0D779FB3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9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D93FB9D-F105-4D47-84D6-682C286621C2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0045DE4-4339-42D7-9B50-0D779FB3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2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900" y="533400"/>
            <a:ext cx="10706100" cy="212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Задания по формированию функциональной грамотности в экзаменационных работах</a:t>
            </a:r>
            <a:endParaRPr lang="ru-RU" sz="44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2878581"/>
            <a:ext cx="5016500" cy="3346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442200" y="4940342"/>
            <a:ext cx="4114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Степанова Наталья Александровна, учитель английского языка высшей квалификационной категории </a:t>
            </a:r>
          </a:p>
          <a:p>
            <a:pPr algn="ctr"/>
            <a:r>
              <a:rPr lang="ru-RU" dirty="0" smtClean="0"/>
              <a:t>МОАУ «СОШ № 51»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022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200" y="533400"/>
            <a:ext cx="92710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Креативное мышление</a:t>
            </a:r>
            <a:endParaRPr lang="ru-RU" sz="4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00100" y="1676400"/>
            <a:ext cx="4457700" cy="14465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i="1" dirty="0" smtClean="0"/>
              <a:t>Мыслить нестандартно</a:t>
            </a:r>
            <a:endParaRPr lang="ru-RU" sz="4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892300" y="3251200"/>
            <a:ext cx="5473700" cy="1446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i="1" dirty="0" smtClean="0"/>
              <a:t>Использовать воображение</a:t>
            </a:r>
            <a:endParaRPr lang="ru-RU" sz="4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517900" y="4813300"/>
            <a:ext cx="7023100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i="1" dirty="0" smtClean="0"/>
              <a:t>Вырабатывать и совершенствовать идеи</a:t>
            </a:r>
            <a:endParaRPr lang="ru-RU" sz="4400" i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461000" y="1447800"/>
            <a:ext cx="1257300" cy="927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807200" y="1485900"/>
            <a:ext cx="558800" cy="1637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026400" y="1447800"/>
            <a:ext cx="939800" cy="3249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77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353541"/>
            <a:ext cx="9448800" cy="948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01749"/>
            <a:ext cx="10185400" cy="2657528"/>
          </a:xfrm>
          <a:prstGeom prst="rect">
            <a:avLst/>
          </a:prstGeom>
        </p:spPr>
      </p:pic>
      <p:pic>
        <p:nvPicPr>
          <p:cNvPr id="3074" name="Picture 2" descr="https://avatars.dzeninfra.ru/get-zen_doc/197911/pub_5d712638d4f07a00aed9f3de_5d7126845ba2b500ad12198f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4" y="3959277"/>
            <a:ext cx="3295650" cy="2197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pravmir.ru/wp-content/uploads/2013/08/wnyxiia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49329"/>
            <a:ext cx="3923639" cy="2207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570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200" y="533400"/>
            <a:ext cx="92710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Глобальные компетенции</a:t>
            </a:r>
            <a:endParaRPr lang="ru-RU" sz="4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406654"/>
            <a:ext cx="4457700" cy="34778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i="1" dirty="0" smtClean="0"/>
              <a:t>Изучать, понимать и оценивать глобальные проблемы </a:t>
            </a:r>
            <a:endParaRPr lang="ru-RU" sz="4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83050" y="4988342"/>
            <a:ext cx="7023100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i="1" dirty="0" smtClean="0"/>
              <a:t>Взаимодействовать с окружающими</a:t>
            </a:r>
            <a:endParaRPr lang="ru-RU" sz="4400" i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461000" y="1447800"/>
            <a:ext cx="1257300" cy="927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026400" y="1447800"/>
            <a:ext cx="939800" cy="3249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354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63" y="346404"/>
            <a:ext cx="9731245" cy="61813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4600" y="346404"/>
            <a:ext cx="647700" cy="377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58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3858"/>
            <a:ext cx="10553700" cy="2757340"/>
          </a:xfrm>
          <a:prstGeom prst="rect">
            <a:avLst/>
          </a:prstGeom>
        </p:spPr>
      </p:pic>
      <p:pic>
        <p:nvPicPr>
          <p:cNvPr id="4098" name="Picture 2" descr="https://about-planet.ru/images/evropa/arxitektura/big_ben/big-b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3251198"/>
            <a:ext cx="4965700" cy="3302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20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grizv.ru/sites/grizv/files/articles/25086/galery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314958"/>
            <a:ext cx="9069599" cy="616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3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58197909"/>
              </p:ext>
            </p:extLst>
          </p:nvPr>
        </p:nvGraphicFramePr>
        <p:xfrm>
          <a:off x="2101850" y="52790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100" y="833966"/>
            <a:ext cx="29718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Математическая грамотность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" y="3237234"/>
            <a:ext cx="29718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Финансовая грамотность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9100" y="5531070"/>
            <a:ext cx="29718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Естественнонаучная грамотность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801100" y="808566"/>
            <a:ext cx="30099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Глобальные компетенции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801100" y="3373966"/>
            <a:ext cx="31115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Креативное мышление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801100" y="5531069"/>
            <a:ext cx="31115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Читательская грамотность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479800" y="1016000"/>
            <a:ext cx="635000" cy="419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324100" y="3022600"/>
            <a:ext cx="1155700" cy="63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479800" y="5640502"/>
            <a:ext cx="1320800" cy="482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899400" y="864866"/>
            <a:ext cx="736600" cy="3591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8801100" y="2933700"/>
            <a:ext cx="723900" cy="303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8153400" y="5355070"/>
            <a:ext cx="482600" cy="5914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17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200" y="533400"/>
            <a:ext cx="92710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Читательская грамотность</a:t>
            </a:r>
            <a:endParaRPr lang="ru-RU" sz="4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00100" y="1676400"/>
            <a:ext cx="4457700" cy="14465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i="1" dirty="0" smtClean="0"/>
              <a:t>Находить и извлекать</a:t>
            </a:r>
            <a:endParaRPr lang="ru-RU" sz="4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892300" y="3251200"/>
            <a:ext cx="5473700" cy="1446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i="1" dirty="0" smtClean="0"/>
              <a:t>Интерпретировать и интегрировать</a:t>
            </a:r>
            <a:endParaRPr lang="ru-RU" sz="4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517900" y="4813300"/>
            <a:ext cx="7023100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i="1" dirty="0" smtClean="0"/>
              <a:t>Осмысливать, оценивать и использовать</a:t>
            </a:r>
            <a:endParaRPr lang="ru-RU" sz="4400" i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461000" y="1447800"/>
            <a:ext cx="1257300" cy="927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807200" y="1485900"/>
            <a:ext cx="558800" cy="1637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026400" y="1447800"/>
            <a:ext cx="939800" cy="3249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20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utoronline.ru/upload/blog/content/25.03.2019/c2c6d0e3b83b4f059503a778b271d3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431800"/>
            <a:ext cx="10067925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10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nglex.ru/app/uploads/reading-par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37" y="393699"/>
            <a:ext cx="4923163" cy="593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68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51" y="317500"/>
            <a:ext cx="4703722" cy="6266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242" y="373261"/>
            <a:ext cx="4682556" cy="615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3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200" y="533400"/>
            <a:ext cx="92710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Математическая грамотность</a:t>
            </a:r>
            <a:endParaRPr lang="ru-RU" sz="4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00100" y="1676400"/>
            <a:ext cx="4457700" cy="14465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i="1" dirty="0" smtClean="0"/>
              <a:t>Решать проблему</a:t>
            </a:r>
            <a:endParaRPr lang="ru-RU" sz="4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892300" y="3251200"/>
            <a:ext cx="5473700" cy="1446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i="1" dirty="0" smtClean="0"/>
              <a:t>Логически рассуждать</a:t>
            </a:r>
            <a:endParaRPr lang="ru-RU" sz="4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517900" y="4813300"/>
            <a:ext cx="7023100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i="1" dirty="0" smtClean="0"/>
              <a:t>Анализировать полученную информацию</a:t>
            </a:r>
            <a:endParaRPr lang="ru-RU" sz="4400" i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461000" y="1447800"/>
            <a:ext cx="1257300" cy="927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807200" y="1485900"/>
            <a:ext cx="558800" cy="1637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026400" y="1447800"/>
            <a:ext cx="939800" cy="3249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39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72" y="362008"/>
            <a:ext cx="10398756" cy="6140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3300" y="362008"/>
            <a:ext cx="685800" cy="450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8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0885"/>
            <a:ext cx="8128000" cy="619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6467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239</TotalTime>
  <Words>80</Words>
  <Application>Microsoft Office PowerPoint</Application>
  <PresentationFormat>Широкоэкранный</PresentationFormat>
  <Paragraphs>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Corbel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Хозяин</cp:lastModifiedBy>
  <cp:revision>15</cp:revision>
  <dcterms:created xsi:type="dcterms:W3CDTF">2022-10-31T13:10:22Z</dcterms:created>
  <dcterms:modified xsi:type="dcterms:W3CDTF">2022-11-01T14:46:49Z</dcterms:modified>
</cp:coreProperties>
</file>