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64" r:id="rId4"/>
    <p:sldId id="272" r:id="rId5"/>
    <p:sldId id="273" r:id="rId6"/>
    <p:sldId id="266" r:id="rId7"/>
    <p:sldId id="265" r:id="rId8"/>
    <p:sldId id="271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7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E5E54-2D55-42BB-9A4F-B2702B64BFC8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1E9A-F066-493A-AD2A-1A77AE248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9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D92CBD-ECFD-4A18-9BE8-8EC7DCDC8FC6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22B30F-8251-4B7C-B89D-B3582CFD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6309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 Масловой Виктории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1988840"/>
            <a:ext cx="7772400" cy="1199704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3003798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024" y="1268760"/>
            <a:ext cx="2895786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367" y="2998118"/>
            <a:ext cx="5148064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7" y="1412776"/>
            <a:ext cx="15525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61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924475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ru-RU" dirty="0" smtClean="0"/>
              <a:t>Я мечтаю стать дизайнером одежды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143" y="1052736"/>
            <a:ext cx="2858539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17032"/>
            <a:ext cx="2247304" cy="30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104456" cy="23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76" y="4005064"/>
            <a:ext cx="7125113" cy="924475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</a:t>
            </a:r>
            <a:br>
              <a:rPr lang="ru-RU" sz="6600" dirty="0" smtClean="0"/>
            </a:br>
            <a:r>
              <a:rPr lang="ru-RU" sz="6600" dirty="0" smtClean="0"/>
              <a:t>ВНИМАНИЕ!!!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1052736"/>
            <a:ext cx="1381125" cy="98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23" y="3396341"/>
            <a:ext cx="1381125" cy="98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373216"/>
            <a:ext cx="1381125" cy="98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901" y="5778227"/>
            <a:ext cx="1381125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1381125" cy="981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487" y="4797152"/>
            <a:ext cx="1381125" cy="981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73" y="1484784"/>
            <a:ext cx="1381125" cy="981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612" y="2905803"/>
            <a:ext cx="1381125" cy="98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085184"/>
            <a:ext cx="1381125" cy="981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901" y="404664"/>
            <a:ext cx="1381125" cy="981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6100" y="2564904"/>
            <a:ext cx="1381125" cy="981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22" y="5013176"/>
            <a:ext cx="1381125" cy="9810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32656"/>
            <a:ext cx="1381125" cy="981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693" y="5778227"/>
            <a:ext cx="1381125" cy="981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552987"/>
            <a:ext cx="1381125" cy="981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21" y="562198"/>
            <a:ext cx="13811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4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VIKTORIA</a:t>
            </a:r>
            <a:br>
              <a:rPr lang="en-US" dirty="0" smtClean="0"/>
            </a:br>
            <a:r>
              <a:rPr lang="ru-RU" dirty="0" smtClean="0"/>
              <a:t>что означает «победа»</a:t>
            </a:r>
            <a:endParaRPr lang="ru-RU" dirty="0"/>
          </a:p>
        </p:txBody>
      </p:sp>
      <p:pic>
        <p:nvPicPr>
          <p:cNvPr id="6146" name="Picture 2" descr="http://germany.digema.ru/berlin/Imag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300901"/>
            <a:ext cx="3203848" cy="45570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185736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Богиня победы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6587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семья.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666" y="0"/>
            <a:ext cx="1607493" cy="1484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921367"/>
            <a:ext cx="936104" cy="1069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251568"/>
            <a:ext cx="1656184" cy="1529758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:\фотографии 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4214842" cy="3161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1" y="2571744"/>
            <a:ext cx="409577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500430" y="1785926"/>
            <a:ext cx="6264696" cy="7736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Виктория часто похожа на отца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04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25113" cy="924475"/>
          </a:xfrm>
        </p:spPr>
        <p:txBody>
          <a:bodyPr/>
          <a:lstStyle/>
          <a:p>
            <a:r>
              <a:rPr lang="ru-RU" dirty="0" smtClean="0"/>
              <a:t>Мои бабушка и дедушка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49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85"/>
            <a:ext cx="4176464" cy="1152128"/>
          </a:xfrm>
        </p:spPr>
        <p:txBody>
          <a:bodyPr/>
          <a:lstStyle/>
          <a:p>
            <a:r>
              <a:rPr lang="ru-RU" sz="4800" dirty="0" smtClean="0"/>
              <a:t>Моя школа.</a:t>
            </a:r>
            <a:endParaRPr lang="ru-RU" sz="4800" dirty="0"/>
          </a:p>
        </p:txBody>
      </p:sp>
      <p:pic>
        <p:nvPicPr>
          <p:cNvPr id="3" name="Picture 2" descr="http://dg51.mycdn.me/getImage?photoId=184105038330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7"/>
            <a:ext cx="6624736" cy="496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20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кружки.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836712"/>
            <a:ext cx="4475989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36"/>
            <a:ext cx="857250" cy="2705100"/>
          </a:xfrm>
          <a:prstGeom prst="rect">
            <a:avLst/>
          </a:prstGeom>
        </p:spPr>
      </p:pic>
      <p:pic>
        <p:nvPicPr>
          <p:cNvPr id="3074" name="Picture 2" descr="H:\IMG_5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929221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4399" y="5567381"/>
            <a:ext cx="1247775" cy="1152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725144"/>
            <a:ext cx="1247775" cy="115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5718862"/>
            <a:ext cx="1247775" cy="1152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552" y="4443101"/>
            <a:ext cx="1247775" cy="1152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3428999"/>
            <a:ext cx="1247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6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2923"/>
            <a:ext cx="7125113" cy="924475"/>
          </a:xfrm>
        </p:spPr>
        <p:txBody>
          <a:bodyPr/>
          <a:lstStyle/>
          <a:p>
            <a:r>
              <a:rPr lang="ru-RU" sz="4400" dirty="0" smtClean="0"/>
              <a:t>Мои учителя.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221" y="116632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0810" y="1103445"/>
            <a:ext cx="3845833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11557" y="3366114"/>
            <a:ext cx="3412651" cy="3195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193" y="364502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69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7125113" cy="924475"/>
          </a:xfrm>
        </p:spPr>
        <p:txBody>
          <a:bodyPr/>
          <a:lstStyle/>
          <a:p>
            <a:r>
              <a:rPr lang="ru-RU" sz="4800" dirty="0" smtClean="0"/>
              <a:t>Наш класс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74540"/>
            <a:ext cx="7369833" cy="55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9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5113" cy="912863"/>
          </a:xfrm>
        </p:spPr>
        <p:txBody>
          <a:bodyPr/>
          <a:lstStyle/>
          <a:p>
            <a:r>
              <a:rPr lang="ru-RU" sz="4400" dirty="0" smtClean="0"/>
              <a:t>Мои друзья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021" y="11612"/>
            <a:ext cx="4379979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28545"/>
            <a:ext cx="4187956" cy="3140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071800"/>
            <a:ext cx="5004048" cy="3753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3429000"/>
            <a:ext cx="4748539" cy="3561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529" y="795585"/>
            <a:ext cx="1247775" cy="1152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-148775"/>
            <a:ext cx="1247775" cy="1152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2837220"/>
            <a:ext cx="1247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625</TotalTime>
  <Words>39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Презентация  Масловой Виктории </vt:lpstr>
      <vt:lpstr> VIKTORIA что означает «победа»</vt:lpstr>
      <vt:lpstr>Моя семья.</vt:lpstr>
      <vt:lpstr>Мои бабушка и дедушка</vt:lpstr>
      <vt:lpstr>Моя школа.</vt:lpstr>
      <vt:lpstr>Мои кружки.</vt:lpstr>
      <vt:lpstr>Мои учителя. </vt:lpstr>
      <vt:lpstr>Наш класс</vt:lpstr>
      <vt:lpstr>Мои друзья</vt:lpstr>
      <vt:lpstr>Я мечтаю стать дизайнером одежды</vt:lpstr>
      <vt:lpstr>СПАСИБО 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НА МОРЕ</dc:title>
  <dc:creator>Athlon</dc:creator>
  <cp:lastModifiedBy>Грушевская ООШ</cp:lastModifiedBy>
  <cp:revision>70</cp:revision>
  <dcterms:created xsi:type="dcterms:W3CDTF">2013-10-12T18:02:34Z</dcterms:created>
  <dcterms:modified xsi:type="dcterms:W3CDTF">2014-04-25T07:26:24Z</dcterms:modified>
</cp:coreProperties>
</file>