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7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2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8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1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1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3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5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4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8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D108-90D2-483E-97B5-EC6F99432D9E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DC5A-AE83-4D12-B966-321C619E5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5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обучающихся в предметных олимпиадах, конкурсах, спортивных соревнованиях, выставках творческих работ по учебному предмету</a:t>
            </a:r>
          </a:p>
        </p:txBody>
      </p:sp>
    </p:spTree>
    <p:extLst>
      <p:ext uri="{BB962C8B-B14F-4D97-AF65-F5344CB8AC3E}">
        <p14:creationId xmlns:p14="http://schemas.microsoft.com/office/powerpoint/2010/main" val="193930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5363" y="1272897"/>
            <a:ext cx="3240088" cy="468153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mpd="tri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00852" y="1272896"/>
            <a:ext cx="3196952" cy="46815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mpd="tri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8640"/>
            <a:ext cx="450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Окружной конкурс «Лучший урок письма»</a:t>
            </a:r>
          </a:p>
        </p:txBody>
      </p:sp>
    </p:spTree>
    <p:extLst>
      <p:ext uri="{BB962C8B-B14F-4D97-AF65-F5344CB8AC3E}">
        <p14:creationId xmlns:p14="http://schemas.microsoft.com/office/powerpoint/2010/main" val="214237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Правшина Л.А\Дипломы минобр\дип.победителя русс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144" y="124528"/>
            <a:ext cx="2413949" cy="332009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Правшина Л.А\Дипломы минобр\дип.победителя русс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21" y="117229"/>
            <a:ext cx="2454968" cy="33346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Правшина Л.А\Дипломы минобр\дип.победителя русс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424071" cy="33346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Правшина Л.А\Дипломы минобр\дип.победителя русс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072" y="1784574"/>
            <a:ext cx="2404113" cy="330588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:\Правшина Л.А\Дипломы минобр\дип.победителя русс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526" y="2636912"/>
            <a:ext cx="2367900" cy="332009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Правшина Л.А\Дипломы минобр\дип.победителя русс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177" y="3451919"/>
            <a:ext cx="2405916" cy="330588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F:\Правшина Л.А\Дипломы минобр\дип.победителя русс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52" y="3523310"/>
            <a:ext cx="2425064" cy="33346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44362" y="116260"/>
            <a:ext cx="396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по русскому языку «МИНОБР.ОРГ» </a:t>
            </a:r>
          </a:p>
        </p:txBody>
      </p:sp>
    </p:spTree>
    <p:extLst>
      <p:ext uri="{BB962C8B-B14F-4D97-AF65-F5344CB8AC3E}">
        <p14:creationId xmlns:p14="http://schemas.microsoft.com/office/powerpoint/2010/main" val="345291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368" y="110432"/>
            <a:ext cx="2389442" cy="337807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6512" y="908720"/>
            <a:ext cx="2389442" cy="337807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59924" y="66587"/>
            <a:ext cx="2389441" cy="337807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37" y="3362470"/>
            <a:ext cx="2411681" cy="34095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9872" y="1702427"/>
            <a:ext cx="2389441" cy="337807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5" y="2582037"/>
            <a:ext cx="2411681" cy="34095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0232" y="3331864"/>
            <a:ext cx="2411680" cy="34095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3859" y="11366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блиц-турнир по математике «Единицы измерения»</a:t>
            </a:r>
          </a:p>
        </p:txBody>
      </p:sp>
    </p:spTree>
    <p:extLst>
      <p:ext uri="{BB962C8B-B14F-4D97-AF65-F5344CB8AC3E}">
        <p14:creationId xmlns:p14="http://schemas.microsoft.com/office/powerpoint/2010/main" val="70360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704" y="110432"/>
            <a:ext cx="2552080" cy="360901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6848" y="908720"/>
            <a:ext cx="2388770" cy="337807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0259" y="66587"/>
            <a:ext cx="2388770" cy="337807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476" y="3362470"/>
            <a:ext cx="2411003" cy="34095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0207" y="1702427"/>
            <a:ext cx="2388770" cy="337807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394" y="2582037"/>
            <a:ext cx="2411003" cy="34095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0570" y="3331864"/>
            <a:ext cx="2411003" cy="34095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1233" y="123111"/>
            <a:ext cx="3870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марафон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животного мира»</a:t>
            </a:r>
          </a:p>
        </p:txBody>
      </p:sp>
    </p:spTree>
    <p:extLst>
      <p:ext uri="{BB962C8B-B14F-4D97-AF65-F5344CB8AC3E}">
        <p14:creationId xmlns:p14="http://schemas.microsoft.com/office/powerpoint/2010/main" val="174482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704" y="132024"/>
            <a:ext cx="2552080" cy="356583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6848" y="928930"/>
            <a:ext cx="2388770" cy="333765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0259" y="86797"/>
            <a:ext cx="2388770" cy="333765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476" y="3382868"/>
            <a:ext cx="2411003" cy="336871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0207" y="1722637"/>
            <a:ext cx="2388770" cy="333765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394" y="2602435"/>
            <a:ext cx="2411003" cy="336871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0570" y="3352262"/>
            <a:ext cx="2411003" cy="336871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0394" y="132024"/>
            <a:ext cx="3870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Всероссийская  олимпиада по русскому языку «Рыжий котенок»</a:t>
            </a:r>
          </a:p>
        </p:txBody>
      </p:sp>
    </p:spTree>
    <p:extLst>
      <p:ext uri="{BB962C8B-B14F-4D97-AF65-F5344CB8AC3E}">
        <p14:creationId xmlns:p14="http://schemas.microsoft.com/office/powerpoint/2010/main" val="232084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1052736"/>
            <a:ext cx="3454035" cy="47503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052736"/>
            <a:ext cx="3454035" cy="475031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9635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дистанционная олимпиада «Азбука безопасной зимы»</a:t>
            </a:r>
          </a:p>
        </p:txBody>
      </p:sp>
    </p:spTree>
    <p:extLst>
      <p:ext uri="{BB962C8B-B14F-4D97-AF65-F5344CB8AC3E}">
        <p14:creationId xmlns:p14="http://schemas.microsoft.com/office/powerpoint/2010/main" val="423609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равшина Л.А\2012-10-30 Сканирование\Сканирование 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210608" cy="4720208"/>
          </a:xfrm>
          <a:prstGeom prst="rect">
            <a:avLst/>
          </a:prstGeom>
          <a:noFill/>
          <a:ln w="44450" cmpd="tri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Правшина Л.А\2012-10-30 Сканирование\Сканирование 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142" y="1163114"/>
            <a:ext cx="3232277" cy="4720208"/>
          </a:xfrm>
          <a:prstGeom prst="rect">
            <a:avLst/>
          </a:prstGeom>
          <a:noFill/>
          <a:ln w="44450" cmpd="tri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88555" y="1183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Всероссийская игра – конкурс  по  физкультуре «Орлёнок»</a:t>
            </a:r>
          </a:p>
        </p:txBody>
      </p:sp>
    </p:spTree>
    <p:extLst>
      <p:ext uri="{BB962C8B-B14F-4D97-AF65-F5344CB8AC3E}">
        <p14:creationId xmlns:p14="http://schemas.microsoft.com/office/powerpoint/2010/main" val="3532719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75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Участие обучающихся в предметных олимпиадах, конкурсах, спортивных соревнованиях, выставках творческих работ по учебному предмету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обучающихся в предметных олимпиадах, конкурсах, спортивных соревнованиях, выставках творческих работ по учебному предмету</dc:title>
  <dc:creator>Люба</dc:creator>
  <cp:lastModifiedBy>Люба</cp:lastModifiedBy>
  <cp:revision>5</cp:revision>
  <dcterms:created xsi:type="dcterms:W3CDTF">2014-03-15T17:30:47Z</dcterms:created>
  <dcterms:modified xsi:type="dcterms:W3CDTF">2014-03-15T18:06:49Z</dcterms:modified>
</cp:coreProperties>
</file>