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2" r:id="rId3"/>
    <p:sldId id="259" r:id="rId4"/>
    <p:sldId id="263" r:id="rId5"/>
    <p:sldId id="269" r:id="rId6"/>
    <p:sldId id="264" r:id="rId7"/>
    <p:sldId id="267" r:id="rId8"/>
    <p:sldId id="270" r:id="rId9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1BE9"/>
    <a:srgbClr val="E468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3204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469781-649F-4D3F-933A-469DCF12C93D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A2E3C3-57E9-4BE9-B726-2439CC8A74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469781-649F-4D3F-933A-469DCF12C93D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A2E3C3-57E9-4BE9-B726-2439CC8A74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469781-649F-4D3F-933A-469DCF12C93D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A2E3C3-57E9-4BE9-B726-2439CC8A74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469781-649F-4D3F-933A-469DCF12C93D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A2E3C3-57E9-4BE9-B726-2439CC8A74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469781-649F-4D3F-933A-469DCF12C93D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A2E3C3-57E9-4BE9-B726-2439CC8A74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469781-649F-4D3F-933A-469DCF12C93D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A2E3C3-57E9-4BE9-B726-2439CC8A74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469781-649F-4D3F-933A-469DCF12C93D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A2E3C3-57E9-4BE9-B726-2439CC8A74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469781-649F-4D3F-933A-469DCF12C93D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A2E3C3-57E9-4BE9-B726-2439CC8A74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469781-649F-4D3F-933A-469DCF12C93D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A2E3C3-57E9-4BE9-B726-2439CC8A74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469781-649F-4D3F-933A-469DCF12C93D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A2E3C3-57E9-4BE9-B726-2439CC8A74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469781-649F-4D3F-933A-469DCF12C93D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A2E3C3-57E9-4BE9-B726-2439CC8A74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8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42900" y="366184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42900" y="2133601"/>
            <a:ext cx="6172200" cy="603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E469781-649F-4D3F-933A-469DCF12C93D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8A2E3C3-57E9-4BE9-B726-2439CC8A74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140364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Наш класс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8640" y="1259632"/>
            <a:ext cx="6669360" cy="3600400"/>
          </a:xfrm>
        </p:spPr>
        <p:txBody>
          <a:bodyPr numCol="2">
            <a:noAutofit/>
          </a:bodyPr>
          <a:lstStyle/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Аминов Владимир</a:t>
            </a: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Артюхов  Михаил</a:t>
            </a: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Батрутдинова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Арина</a:t>
            </a: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Батурин Виталий</a:t>
            </a: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Брусенко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Арина</a:t>
            </a: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Голубь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Милла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Досычев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Денис</a:t>
            </a: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Воронкова Анастасия</a:t>
            </a: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Карелина Полина</a:t>
            </a: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Ким Николай</a:t>
            </a: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Ковтунова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Александра</a:t>
            </a: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Кортеев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Максим</a:t>
            </a: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Кукушкин Всеволод</a:t>
            </a: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Михайлов Михаил</a:t>
            </a: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Налимова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Екатерина</a:t>
            </a: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Нуйкина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Виктория</a:t>
            </a: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Плисова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Ксения</a:t>
            </a: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Полукаров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Андрей</a:t>
            </a: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Пономаренко Максим</a:t>
            </a: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Рудомётова Кира</a:t>
            </a: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Рыжков Руслан</a:t>
            </a: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Свайкина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Наталья</a:t>
            </a: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Солонина Елена</a:t>
            </a: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Умарова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Таисия</a:t>
            </a: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Чайкина Анастасия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>
                <a:latin typeface="Arial" pitchFamily="34" charset="0"/>
                <a:cs typeface="Arial" pitchFamily="34" charset="0"/>
              </a:rPr>
            </a:b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140364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Законы класса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4033" name="Рисунок 1" descr="0_ca774_a5aa64e2_XL"/>
          <p:cNvPicPr>
            <a:picLocks noChangeAspect="1" noChangeArrowheads="1"/>
          </p:cNvPicPr>
          <p:nvPr/>
        </p:nvPicPr>
        <p:blipFill>
          <a:blip r:embed="rId2" cstate="print"/>
          <a:srcRect b="56779"/>
          <a:stretch>
            <a:fillRect/>
          </a:stretch>
        </p:blipFill>
        <p:spPr bwMode="auto">
          <a:xfrm>
            <a:off x="2564904" y="6815646"/>
            <a:ext cx="4293096" cy="1976656"/>
          </a:xfrm>
          <a:prstGeom prst="rect">
            <a:avLst/>
          </a:prstGeom>
          <a:noFill/>
        </p:spPr>
      </p:pic>
      <p:pic>
        <p:nvPicPr>
          <p:cNvPr id="44034" name="Picture 2" descr="0_ca774_a5aa64e2_XL"/>
          <p:cNvPicPr>
            <a:picLocks noChangeAspect="1" noChangeArrowheads="1"/>
          </p:cNvPicPr>
          <p:nvPr/>
        </p:nvPicPr>
        <p:blipFill>
          <a:blip r:embed="rId2" cstate="print"/>
          <a:srcRect t="50929" r="44621"/>
          <a:stretch>
            <a:fillRect/>
          </a:stretch>
        </p:blipFill>
        <p:spPr bwMode="auto">
          <a:xfrm>
            <a:off x="332656" y="5573504"/>
            <a:ext cx="2232248" cy="2129839"/>
          </a:xfrm>
          <a:prstGeom prst="rect">
            <a:avLst/>
          </a:prstGeom>
          <a:noFill/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0" y="124752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8640" y="1403648"/>
            <a:ext cx="6669360" cy="5355312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Закон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самостоятельности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Учимся цель достигать,</a:t>
            </a:r>
            <a:b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Трудностей не бояться,</a:t>
            </a:r>
            <a:b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Свою вину признавать,</a:t>
            </a:r>
            <a:b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От неудач не сгибаться!</a:t>
            </a:r>
            <a:b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Закон роста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Каждый день достигать успеха,</a:t>
            </a:r>
            <a:b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Хотя это совсем непросто,</a:t>
            </a:r>
            <a:b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Неудачи нам не помеха,</a:t>
            </a:r>
            <a:b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Вверх идём по ступеням роста.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8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8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Закон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отзывчивости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Ждать, когда позовут, не станем,</a:t>
            </a:r>
            <a:b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Руку помощи сами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протянем,</a:t>
            </a:r>
            <a:b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Другу на помощь успе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ем,</a:t>
            </a:r>
            <a:b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Жаром сердец согреем!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Закон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добросовестности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Относиться к работе внимательно,</a:t>
            </a:r>
            <a:b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труде добросовестным быть,</a:t>
            </a:r>
            <a:b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Выполнять порученья старательно,</a:t>
            </a:r>
            <a:b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Все дела до конца доводить!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88640" y="1691681"/>
            <a:ext cx="6408712" cy="4968552"/>
          </a:xfrm>
        </p:spPr>
        <p:txBody>
          <a:bodyPr/>
          <a:lstStyle/>
          <a:p>
            <a:pPr lvl="0"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Никогда не выбегайте на дорогу перед приближающимся автомобилем. Это опасно, потому что водитель не может остановить   машину сразу.</a:t>
            </a:r>
          </a:p>
          <a:p>
            <a:pPr lvl="0"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Дорогу необходимо переходить в специально установленных местах по пешеходному  переходу.</a:t>
            </a:r>
          </a:p>
          <a:p>
            <a:pPr lvl="0"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На проезжую часть выходите только после того, как убедитесь в отсутствии приближающегося транспорта и слева и справа.</a:t>
            </a:r>
          </a:p>
          <a:p>
            <a:pPr lvl="0"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Не выбегайте на дорогу вне зоны пешеходного перехода, в этом месте  водитель  не ожидает пешеходов и не сможет мгновенно остановить автомобиль.</a:t>
            </a:r>
          </a:p>
          <a:p>
            <a:pPr lvl="0"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Опасно играть в мяч и другие игры рядом с проезжей  частью, лучше это делать во дворе или на детской площадке.</a:t>
            </a:r>
          </a:p>
          <a:p>
            <a:pPr lvl="0"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Умейте  пользоваться светофором. </a:t>
            </a:r>
          </a:p>
          <a:p>
            <a:pPr algn="just">
              <a:buNone/>
            </a:pPr>
            <a:endParaRPr lang="ru-RU" sz="1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 flipH="1">
            <a:off x="4437112" y="6084168"/>
            <a:ext cx="2244436" cy="253538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161967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Правила дорожного движения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8640" y="6876256"/>
            <a:ext cx="43924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Помните! </a:t>
            </a:r>
            <a:endParaRPr lang="ru-RU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Только строгое соблюдение </a:t>
            </a:r>
            <a:endParaRPr lang="ru-RU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Правил дорожного  движения защищает вас  от опасностей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на дороге!</a:t>
            </a:r>
            <a:endParaRPr lang="ru-RU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ds798.mskzapad.ru/images/cms/data/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1008" y="6372200"/>
            <a:ext cx="3045794" cy="27718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0648" y="1835696"/>
            <a:ext cx="6408712" cy="5256584"/>
          </a:xfrm>
        </p:spPr>
        <p:txBody>
          <a:bodyPr/>
          <a:lstStyle/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В случае возникновения пожара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нужно действовать следующим      образом:</a:t>
            </a:r>
          </a:p>
          <a:p>
            <a:pPr lvl="0"/>
            <a:r>
              <a:rPr lang="ru-RU" sz="1800" dirty="0" smtClean="0">
                <a:latin typeface="Arial" pitchFamily="34" charset="0"/>
                <a:cs typeface="Arial" pitchFamily="34" charset="0"/>
              </a:rPr>
              <a:t>Обнаружив пожар, позвони в пожарную службу 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по номеру -    </a:t>
            </a: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ru-RU" sz="1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800" dirty="0" smtClean="0">
                <a:latin typeface="Arial" pitchFamily="34" charset="0"/>
                <a:cs typeface="Arial" pitchFamily="34" charset="0"/>
              </a:rPr>
              <a:t>Позвонив пожарным, ты должен четко сказать свою фамилию и  адрес, а также  объяснить, что и где горит.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800" dirty="0" smtClean="0">
                <a:latin typeface="Arial" pitchFamily="34" charset="0"/>
                <a:cs typeface="Arial" pitchFamily="34" charset="0"/>
              </a:rPr>
              <a:t>Предупреди о пожаре соседей, если необходимо, они помогут тебе вызвать   пожарных.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800" dirty="0" smtClean="0">
                <a:latin typeface="Arial" pitchFamily="34" charset="0"/>
                <a:cs typeface="Arial" pitchFamily="34" charset="0"/>
              </a:rPr>
              <a:t>При пожаре нельзя прятаться под кровать, в шкаф, под ванну – лучше совсем убежать из квартиры или из дома.</a:t>
            </a:r>
          </a:p>
          <a:p>
            <a:pPr lvl="0"/>
            <a:r>
              <a:rPr lang="ru-RU" sz="1800" dirty="0" smtClean="0">
                <a:latin typeface="Arial" pitchFamily="34" charset="0"/>
                <a:cs typeface="Arial" pitchFamily="34" charset="0"/>
              </a:rPr>
              <a:t>Помни: дым гораздо опаснее огня. Если чувствуешь, что задыхаешься, закрой нос и рот мокрой тряпкой, ляг на пол и ползи к выходу – внизу дыма меньше.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800" dirty="0" smtClean="0">
                <a:latin typeface="Arial" pitchFamily="34" charset="0"/>
                <a:cs typeface="Arial" pitchFamily="34" charset="0"/>
              </a:rPr>
              <a:t>Ожидая приезда пожарных, старайся сохранять спокойствие: тебя обязательно спасут.</a:t>
            </a:r>
          </a:p>
          <a:p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620688" y="7380312"/>
            <a:ext cx="32129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2250" algn="l"/>
                <a:tab pos="88265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Будь осторожен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2250" algn="l"/>
                <a:tab pos="88265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 огнём!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0"/>
            <a:ext cx="6858000" cy="169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Правила пожарной безопасности</a:t>
            </a:r>
            <a:endParaRPr kumimoji="0" lang="ru-RU" sz="40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8640" y="1403648"/>
            <a:ext cx="3429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Приходи без опозданий </a:t>
            </a:r>
          </a:p>
          <a:p>
            <a:pPr eaLnBrk="0" hangingPunct="0"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 кучей сделанных заданий</a:t>
            </a:r>
          </a:p>
          <a:p>
            <a:pPr eaLnBrk="0" hangingPunct="0"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На уроки в нужный час-</a:t>
            </a:r>
          </a:p>
          <a:p>
            <a:pPr eaLnBrk="0" hangingPunct="0">
              <a:defRPr/>
            </a:pP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Это раз! </a:t>
            </a:r>
          </a:p>
          <a:p>
            <a:pPr eaLnBrk="0" hangingPunct="0"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На уроках не зевай, </a:t>
            </a:r>
          </a:p>
          <a:p>
            <a:pPr eaLnBrk="0" hangingPunct="0"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Делай, делай, отвечай.</a:t>
            </a:r>
          </a:p>
          <a:p>
            <a:pPr eaLnBrk="0" hangingPunct="0"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Светлой будет голова-</a:t>
            </a:r>
          </a:p>
          <a:p>
            <a:pPr eaLnBrk="0" hangingPunct="0">
              <a:defRPr/>
            </a:pP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Это два!</a:t>
            </a:r>
          </a:p>
          <a:p>
            <a:pPr eaLnBrk="0" hangingPunct="0"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Быть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неряхой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просто стыд, </a:t>
            </a:r>
          </a:p>
          <a:p>
            <a:pPr eaLnBrk="0" hangingPunct="0"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Чисти школьный свой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прикид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eaLnBrk="0" hangingPunct="0"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Чаще в зеркало смотри-</a:t>
            </a:r>
          </a:p>
          <a:p>
            <a:pPr eaLnBrk="0" hangingPunct="0">
              <a:defRPr/>
            </a:pP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Это три!</a:t>
            </a:r>
          </a:p>
          <a:p>
            <a:pPr eaLnBrk="0" hangingPunct="0"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Мусор в школе не бросай, </a:t>
            </a:r>
          </a:p>
          <a:p>
            <a:pPr eaLnBrk="0" hangingPunct="0"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За собою убирай, </a:t>
            </a:r>
          </a:p>
          <a:p>
            <a:pPr eaLnBrk="0" hangingPunct="0"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Как в своей родной квартире-</a:t>
            </a:r>
          </a:p>
          <a:p>
            <a:pPr eaLnBrk="0" hangingPunct="0">
              <a:defRPr/>
            </a:pP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Это вам уже четыре!</a:t>
            </a:r>
          </a:p>
          <a:p>
            <a:pPr eaLnBrk="0" hangingPunct="0"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Просто классно за ответы</a:t>
            </a:r>
          </a:p>
          <a:p>
            <a:pPr eaLnBrk="0" hangingPunct="0"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Лишь хорошие отметки</a:t>
            </a:r>
          </a:p>
          <a:p>
            <a:pPr eaLnBrk="0" hangingPunct="0"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На уроках получать –</a:t>
            </a:r>
          </a:p>
          <a:p>
            <a:pPr eaLnBrk="0" hangingPunct="0">
              <a:defRPr/>
            </a:pP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Это пять!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01008" y="1403648"/>
            <a:ext cx="3356992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Есть розетка в каждом классе, </a:t>
            </a:r>
          </a:p>
          <a:p>
            <a:pPr eaLnBrk="0" hangingPunct="0"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Только ты пока не мастер</a:t>
            </a:r>
          </a:p>
          <a:p>
            <a:pPr eaLnBrk="0" hangingPunct="0"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Самому к розетке лезть –</a:t>
            </a:r>
          </a:p>
          <a:p>
            <a:pPr eaLnBrk="0" hangingPunct="0">
              <a:defRPr/>
            </a:pP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Это шесть !</a:t>
            </a:r>
          </a:p>
          <a:p>
            <a:pPr eaLnBrk="0" hangingPunct="0"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Свою школу защищай, </a:t>
            </a:r>
          </a:p>
          <a:p>
            <a:pPr eaLnBrk="0" hangingPunct="0"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Ей успехи посвящай, </a:t>
            </a:r>
          </a:p>
          <a:p>
            <a:pPr eaLnBrk="0" hangingPunct="0"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Чтоб известной стала всем -</a:t>
            </a:r>
          </a:p>
          <a:p>
            <a:pPr eaLnBrk="0" hangingPunct="0">
              <a:defRPr/>
            </a:pP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Это семь!</a:t>
            </a:r>
          </a:p>
          <a:p>
            <a:pPr eaLnBrk="0" hangingPunct="0"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Если в школе перемена, </a:t>
            </a:r>
          </a:p>
          <a:p>
            <a:pPr eaLnBrk="0" hangingPunct="0"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Ты , дружок, не лезь на стены, </a:t>
            </a:r>
          </a:p>
          <a:p>
            <a:pPr eaLnBrk="0" hangingPunct="0"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Слушаться дежурных просим-</a:t>
            </a:r>
          </a:p>
          <a:p>
            <a:pPr eaLnBrk="0" hangingPunct="0">
              <a:defRPr/>
            </a:pP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Это восемь!</a:t>
            </a:r>
          </a:p>
          <a:p>
            <a:pPr eaLnBrk="0" hangingPunct="0"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Если хочешь стать прикольным, </a:t>
            </a:r>
          </a:p>
          <a:p>
            <a:pPr eaLnBrk="0" hangingPunct="0"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Выполняй Устав наш школьный.</a:t>
            </a:r>
          </a:p>
          <a:p>
            <a:pPr eaLnBrk="0" hangingPunct="0"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Это стильно, можешь верить-</a:t>
            </a:r>
          </a:p>
          <a:p>
            <a:pPr eaLnBrk="0" hangingPunct="0">
              <a:defRPr/>
            </a:pP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Вот и девять! </a:t>
            </a:r>
          </a:p>
          <a:p>
            <a:pPr eaLnBrk="0" hangingPunct="0"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Быть крутым у нас не сложно:</a:t>
            </a:r>
          </a:p>
          <a:p>
            <a:pPr eaLnBrk="0" hangingPunct="0"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Младшим другом стань надёжным, </a:t>
            </a:r>
          </a:p>
          <a:p>
            <a:pPr eaLnBrk="0" hangingPunct="0"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Старшим грубо не перечить – 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Это будет уже десять!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147565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Правила поведения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9" name="Рисунок 2" descr="0_ce231_7575a17f_X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655" y="6588224"/>
            <a:ext cx="3379539" cy="2555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8409" y="0"/>
            <a:ext cx="6858000" cy="140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Расписание уроков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3</a:t>
            </a:r>
            <a:r>
              <a:rPr lang="ru-RU" sz="4400" b="1" spc="5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 «Б» класса</a:t>
            </a:r>
            <a:endParaRPr kumimoji="0" lang="ru-RU" sz="44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037245"/>
              </p:ext>
            </p:extLst>
          </p:nvPr>
        </p:nvGraphicFramePr>
        <p:xfrm>
          <a:off x="404664" y="1619672"/>
          <a:ext cx="2736304" cy="19202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736304"/>
              </a:tblGrid>
              <a:tr h="38884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понедельник</a:t>
                      </a:r>
                      <a:endParaRPr lang="ru-RU" sz="2400" dirty="0"/>
                    </a:p>
                  </a:txBody>
                  <a:tcPr/>
                </a:tc>
              </a:tr>
              <a:tr h="31107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Русский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язык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107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Математика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107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Физкультура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107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Чтение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664737"/>
              </p:ext>
            </p:extLst>
          </p:nvPr>
        </p:nvGraphicFramePr>
        <p:xfrm>
          <a:off x="3717032" y="1619672"/>
          <a:ext cx="2736304" cy="21945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736304"/>
              </a:tblGrid>
              <a:tr h="44769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вторник</a:t>
                      </a:r>
                      <a:endParaRPr lang="ru-RU" sz="2400" dirty="0"/>
                    </a:p>
                  </a:txBody>
                  <a:tcPr/>
                </a:tc>
              </a:tr>
              <a:tr h="358153"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Ритмика</a:t>
                      </a:r>
                      <a:endParaRPr lang="ru-RU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8153"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Математика</a:t>
                      </a:r>
                      <a:endParaRPr lang="ru-RU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8153"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Русский язык</a:t>
                      </a:r>
                      <a:endParaRPr lang="ru-RU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8153"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ОКМ</a:t>
                      </a:r>
                    </a:p>
                    <a:p>
                      <a:r>
                        <a:rPr lang="ru-RU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Чтение 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490645"/>
              </p:ext>
            </p:extLst>
          </p:nvPr>
        </p:nvGraphicFramePr>
        <p:xfrm>
          <a:off x="404664" y="4067944"/>
          <a:ext cx="2736304" cy="2233667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736304"/>
              </a:tblGrid>
              <a:tr h="43559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среда</a:t>
                      </a:r>
                      <a:endParaRPr lang="ru-RU" sz="2400" dirty="0"/>
                    </a:p>
                  </a:txBody>
                  <a:tcPr/>
                </a:tc>
              </a:tr>
              <a:tr h="36613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Русский язык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0411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Английский язык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6613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Математика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6613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Чтение </a:t>
                      </a:r>
                      <a:endParaRPr lang="ru-RU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Труд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24621"/>
              </p:ext>
            </p:extLst>
          </p:nvPr>
        </p:nvGraphicFramePr>
        <p:xfrm>
          <a:off x="3717032" y="4067944"/>
          <a:ext cx="2736304" cy="21945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736304"/>
              </a:tblGrid>
              <a:tr h="43246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четверг</a:t>
                      </a:r>
                      <a:endParaRPr lang="ru-RU" sz="2400" dirty="0"/>
                    </a:p>
                  </a:txBody>
                  <a:tcPr/>
                </a:tc>
              </a:tr>
              <a:tr h="34596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Русский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язык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4596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Математика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459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ОКМ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4596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Английский язык</a:t>
                      </a:r>
                    </a:p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ИЗО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924929"/>
              </p:ext>
            </p:extLst>
          </p:nvPr>
        </p:nvGraphicFramePr>
        <p:xfrm>
          <a:off x="3717032" y="6636657"/>
          <a:ext cx="2664296" cy="19405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6642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пятница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Русский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язык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Физкультура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Чтение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Музыка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0648" y="6156176"/>
            <a:ext cx="3024336" cy="26069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0"/>
            <a:ext cx="6858000" cy="140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Расписание кружков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3 «Б» класса</a:t>
            </a:r>
            <a:endParaRPr kumimoji="0" lang="ru-RU" sz="40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352882"/>
              </p:ext>
            </p:extLst>
          </p:nvPr>
        </p:nvGraphicFramePr>
        <p:xfrm>
          <a:off x="404664" y="1619672"/>
          <a:ext cx="6192688" cy="4043035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538679"/>
                <a:gridCol w="2654009"/>
              </a:tblGrid>
              <a:tr h="64519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Название кружка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День недели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925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«Подвижные игры»</a:t>
                      </a:r>
                    </a:p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Понедельник 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925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«Мир деятельности»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Вторник  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9253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«Юным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Умникам и Умницам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Среда  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925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 «Работа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с информации</a:t>
                      </a: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</a:p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Четверг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925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«Занимательный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русский язык</a:t>
                      </a: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Пятница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92535"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3" name="Picture 5" descr="C:\Users\Василий\Desktop\клипарт, отрисовки, рамки, шаблоны\школа, офис,  книги, краски, карандаши\0_cacc9_faeaa2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4823" y="4716017"/>
            <a:ext cx="4746473" cy="4219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49863" y="-251145"/>
            <a:ext cx="3356992" cy="3859283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188640" y="0"/>
            <a:ext cx="4149080" cy="197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С Днем рождения!</a:t>
            </a:r>
            <a:endParaRPr kumimoji="0" lang="ru-RU" sz="44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0" y="1835696"/>
            <a:ext cx="5013176" cy="158417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Наши </a:t>
            </a: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летние именинники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defRPr/>
            </a:pP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4664" y="2339753"/>
            <a:ext cx="4968552" cy="92333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Батурин,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Ковтунова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Коротеев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Михайлов,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Налимова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Полукаров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Рыжков,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Свайкина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Солонина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64704" y="5652120"/>
            <a:ext cx="4608512" cy="136815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91B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Наши </a:t>
            </a:r>
            <a:r>
              <a:rPr lang="ru-RU" sz="2400" b="1" dirty="0" smtClean="0">
                <a:solidFill>
                  <a:srgbClr val="F91B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весенние  </a:t>
            </a:r>
            <a:r>
              <a:rPr lang="ru-RU" sz="2400" b="1" dirty="0">
                <a:solidFill>
                  <a:srgbClr val="F91B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именинники</a:t>
            </a:r>
            <a:r>
              <a:rPr lang="ru-RU" sz="2400" b="1" dirty="0" smtClean="0">
                <a:solidFill>
                  <a:srgbClr val="F91B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defRPr/>
            </a:pP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64704" y="6012160"/>
            <a:ext cx="4752528" cy="369332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Аминов,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Брусенко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Досычев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124744" y="7524328"/>
            <a:ext cx="5472608" cy="108012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Наши зимние 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именинники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defRPr/>
            </a:pP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96752" y="7740352"/>
            <a:ext cx="5328592" cy="64633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Батрутдинова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Кукушкин,                         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Плисова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Воронкова                                          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Умарова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556792" y="3635896"/>
            <a:ext cx="5013176" cy="172819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E468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Наши </a:t>
            </a:r>
            <a:r>
              <a:rPr lang="ru-RU" sz="2400" b="1" dirty="0" smtClean="0">
                <a:solidFill>
                  <a:srgbClr val="E468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осенние именинники:</a:t>
            </a:r>
          </a:p>
          <a:p>
            <a:pPr algn="ctr">
              <a:defRPr/>
            </a:pP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72816" y="4139953"/>
            <a:ext cx="4680520" cy="92333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Нуйкина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Чайкина, Ким, Рудомётова,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Понаморенко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Артюхов, Голубь, Казымов, Карелина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74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0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Тема105</Template>
  <TotalTime>583</TotalTime>
  <Words>567</Words>
  <Application>Microsoft Office PowerPoint</Application>
  <PresentationFormat>Экран (4:3)</PresentationFormat>
  <Paragraphs>171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Тема105</vt:lpstr>
      <vt:lpstr>Наш класс</vt:lpstr>
      <vt:lpstr>Законы класса</vt:lpstr>
      <vt:lpstr>Правила дорожного движения</vt:lpstr>
      <vt:lpstr>Презентация PowerPoint</vt:lpstr>
      <vt:lpstr>Правила поведения</vt:lpstr>
      <vt:lpstr>Презентация PowerPoint</vt:lpstr>
      <vt:lpstr>Презентация PowerPoint</vt:lpstr>
      <vt:lpstr>С Днем рождения!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 класс</dc:title>
  <dc:creator>Василий</dc:creator>
  <cp:lastModifiedBy>Victor</cp:lastModifiedBy>
  <cp:revision>62</cp:revision>
  <dcterms:created xsi:type="dcterms:W3CDTF">2014-02-27T10:12:06Z</dcterms:created>
  <dcterms:modified xsi:type="dcterms:W3CDTF">2016-09-15T09:09:11Z</dcterms:modified>
</cp:coreProperties>
</file>