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9" autoAdjust="0"/>
  </p:normalViewPr>
  <p:slideViewPr>
    <p:cSldViewPr snapToGrid="0" snapToObjects="1">
      <p:cViewPr>
        <p:scale>
          <a:sx n="50" d="100"/>
          <a:sy n="50" d="100"/>
        </p:scale>
        <p:origin x="682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1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5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1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7485" y="240288"/>
            <a:ext cx="725212" cy="10194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916" y="33222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Bernard MT Condensed" charset="0"/>
                <a:cs typeface="Bernard MT Condensed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a typeface="Bernard MT Condensed" charset="0"/>
                <a:cs typeface="Bernard MT Condensed" charset="0"/>
              </a:rPr>
              <a:t>ЛОБНЯ </a:t>
            </a:r>
            <a:endParaRPr lang="ru-RU" sz="2800" dirty="0">
              <a:solidFill>
                <a:schemeClr val="bg1"/>
              </a:solidFill>
              <a:ea typeface="Bernard MT Condensed" charset="0"/>
              <a:cs typeface="Bernard MT Condensed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5" y="1209462"/>
            <a:ext cx="2145208" cy="168165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1"/>
          <a:stretch/>
        </p:blipFill>
        <p:spPr>
          <a:xfrm>
            <a:off x="9764726" y="5184318"/>
            <a:ext cx="2427274" cy="149865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89" y="2998506"/>
            <a:ext cx="2067001" cy="207842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5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BN E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712" y="134754"/>
            <a:ext cx="1113669" cy="1113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t="15142" b="27981"/>
          <a:stretch/>
        </p:blipFill>
        <p:spPr>
          <a:xfrm>
            <a:off x="0" y="4870382"/>
            <a:ext cx="12192000" cy="19828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90100" y="409170"/>
            <a:ext cx="591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ОТКУДА И КУДА,</a:t>
            </a:r>
            <a:r>
              <a:rPr lang="ru-RU" sz="1800" baseline="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ДЕВАЕТСЯ ВОДА </a:t>
            </a:r>
            <a:endParaRPr lang="ru-RU" sz="1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BN E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712" y="134754"/>
            <a:ext cx="1113669" cy="11136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90100" y="409170"/>
            <a:ext cx="591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ОТКУДА И КУДА,</a:t>
            </a:r>
            <a:r>
              <a:rPr lang="ru-RU" sz="1800" baseline="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ДЕВАЕТСЯ ВОДА </a:t>
            </a:r>
            <a:endParaRPr lang="ru-RU" sz="1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70A7-C4FE-CE4B-AD35-53E73238DE6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9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4" b="3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84118" y="6249860"/>
            <a:ext cx="3102930" cy="37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/>
              <a:t>Лиза Епифанова 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ru-RU" i="1" dirty="0"/>
              <a:t>1</a:t>
            </a:r>
            <a:r>
              <a:rPr lang="en-US" i="1" dirty="0" smtClean="0"/>
              <a:t> “</a:t>
            </a:r>
            <a:r>
              <a:rPr lang="ru-RU" i="1" dirty="0" smtClean="0"/>
              <a:t>а</a:t>
            </a:r>
            <a:r>
              <a:rPr lang="en-US" i="1" dirty="0" smtClean="0"/>
              <a:t>” </a:t>
            </a:r>
            <a:r>
              <a:rPr lang="ru-RU" i="1" dirty="0" smtClean="0"/>
              <a:t>класс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 rot="21319951">
            <a:off x="3927108" y="1368677"/>
            <a:ext cx="788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Segoe Print" panose="02000600000000000000" pitchFamily="2" charset="0"/>
              </a:rPr>
              <a:t>ОТКУДА И КУДА,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ДЕВАЕТСЯ </a:t>
            </a:r>
            <a:r>
              <a:rPr lang="ru-RU" sz="5400" dirty="0">
                <a:solidFill>
                  <a:srgbClr val="002060"/>
                </a:solidFill>
                <a:latin typeface="Segoe Print" panose="02000600000000000000" pitchFamily="2" charset="0"/>
              </a:rPr>
              <a:t>ВОДА </a:t>
            </a:r>
            <a:endParaRPr lang="ru-RU" sz="5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556" y="695818"/>
            <a:ext cx="119034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5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Вода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– это основная жидкость 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планеты земля.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01" y="3173211"/>
            <a:ext cx="11710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Основные запасы воды сосредоточены в мировом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океане.  </a:t>
            </a:r>
            <a:endParaRPr lang="en-US" sz="4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303" y="1835352"/>
            <a:ext cx="119034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5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Вода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– очень подвижное вещество, которое легко переходит из одного состояния в другое.</a:t>
            </a:r>
            <a:endParaRPr lang="ru-RU" sz="32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5" y="1019475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8232" y="924247"/>
            <a:ext cx="80551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Под действием солнечного тепла ВОДА испаряется и переходит в газообразное состояние</a:t>
            </a:r>
            <a:endParaRPr lang="ru-RU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77680" y="2839455"/>
            <a:ext cx="7125320" cy="2935704"/>
            <a:chOff x="4396120" y="3341973"/>
            <a:chExt cx="5623779" cy="2456041"/>
          </a:xfrm>
        </p:grpSpPr>
        <p:sp>
          <p:nvSpPr>
            <p:cNvPr id="32" name="Cloud Callout 31"/>
            <p:cNvSpPr/>
            <p:nvPr/>
          </p:nvSpPr>
          <p:spPr>
            <a:xfrm>
              <a:off x="4396120" y="3341973"/>
              <a:ext cx="5623779" cy="144939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16200000" flipV="1">
              <a:off x="5233338" y="444967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V="1">
              <a:off x="5838121" y="4545927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V="1">
              <a:off x="6394778" y="4563171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V="1">
              <a:off x="6951434" y="458803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7452337" y="4676668"/>
              <a:ext cx="1597796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16200000" flipV="1">
              <a:off x="8066976" y="4778773"/>
              <a:ext cx="1586164" cy="4523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0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3" y="2247293"/>
            <a:ext cx="1666562" cy="16665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36013" y="2254706"/>
            <a:ext cx="5623779" cy="2456041"/>
            <a:chOff x="4396120" y="3341973"/>
            <a:chExt cx="5623779" cy="2456041"/>
          </a:xfrm>
        </p:grpSpPr>
        <p:sp>
          <p:nvSpPr>
            <p:cNvPr id="32" name="Cloud Callout 31"/>
            <p:cNvSpPr/>
            <p:nvPr/>
          </p:nvSpPr>
          <p:spPr>
            <a:xfrm>
              <a:off x="4396120" y="3341973"/>
              <a:ext cx="5623779" cy="144939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16200000" flipV="1">
              <a:off x="5233338" y="444967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V="1">
              <a:off x="5838121" y="4545927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V="1">
              <a:off x="6394778" y="4563171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V="1">
              <a:off x="6951434" y="458803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7452337" y="4676668"/>
              <a:ext cx="1597796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16200000" flipV="1">
              <a:off x="8066976" y="4778773"/>
              <a:ext cx="1586164" cy="4523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27077" y="2403497"/>
            <a:ext cx="5623779" cy="2456041"/>
            <a:chOff x="4396120" y="3341973"/>
            <a:chExt cx="5623779" cy="2456041"/>
          </a:xfrm>
        </p:grpSpPr>
        <p:sp>
          <p:nvSpPr>
            <p:cNvPr id="13" name="Cloud Callout 12"/>
            <p:cNvSpPr/>
            <p:nvPr/>
          </p:nvSpPr>
          <p:spPr>
            <a:xfrm>
              <a:off x="4396120" y="3341973"/>
              <a:ext cx="5623779" cy="144939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cxnSp>
          <p:nvCxnSpPr>
            <p:cNvPr id="14" name="Curved Connector 13"/>
            <p:cNvCxnSpPr/>
            <p:nvPr/>
          </p:nvCxnSpPr>
          <p:spPr>
            <a:xfrm rot="16200000" flipV="1">
              <a:off x="5233338" y="444967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16200000" flipV="1">
              <a:off x="5838121" y="4545927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V="1">
              <a:off x="6394778" y="4563171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V="1">
              <a:off x="6951434" y="458803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16200000" flipV="1">
              <a:off x="7452337" y="4676668"/>
              <a:ext cx="1597796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6200000" flipV="1">
              <a:off x="8066976" y="4778773"/>
              <a:ext cx="1586164" cy="4523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110118" y="3273374"/>
            <a:ext cx="5623779" cy="2456041"/>
            <a:chOff x="4396120" y="3341973"/>
            <a:chExt cx="5623779" cy="2456041"/>
          </a:xfrm>
        </p:grpSpPr>
        <p:sp>
          <p:nvSpPr>
            <p:cNvPr id="22" name="Cloud Callout 21"/>
            <p:cNvSpPr/>
            <p:nvPr/>
          </p:nvSpPr>
          <p:spPr>
            <a:xfrm>
              <a:off x="4396120" y="3341973"/>
              <a:ext cx="5623779" cy="144939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cxnSp>
          <p:nvCxnSpPr>
            <p:cNvPr id="23" name="Curved Connector 22"/>
            <p:cNvCxnSpPr/>
            <p:nvPr/>
          </p:nvCxnSpPr>
          <p:spPr>
            <a:xfrm rot="16200000" flipV="1">
              <a:off x="5233338" y="444967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V="1">
              <a:off x="5838121" y="4545927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16200000" flipV="1">
              <a:off x="6394778" y="4563171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16200000" flipV="1">
              <a:off x="6951434" y="458803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V="1">
              <a:off x="7452337" y="4676668"/>
              <a:ext cx="1597796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6200000" flipV="1">
              <a:off x="8066976" y="4778773"/>
              <a:ext cx="1586164" cy="4523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01182" y="3422165"/>
            <a:ext cx="5623779" cy="2456041"/>
            <a:chOff x="4396120" y="3341973"/>
            <a:chExt cx="5623779" cy="2456041"/>
          </a:xfrm>
        </p:grpSpPr>
        <p:sp>
          <p:nvSpPr>
            <p:cNvPr id="36" name="Cloud Callout 35"/>
            <p:cNvSpPr/>
            <p:nvPr/>
          </p:nvSpPr>
          <p:spPr>
            <a:xfrm>
              <a:off x="4396120" y="3341973"/>
              <a:ext cx="5623779" cy="144939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cxnSp>
          <p:nvCxnSpPr>
            <p:cNvPr id="37" name="Curved Connector 36"/>
            <p:cNvCxnSpPr/>
            <p:nvPr/>
          </p:nvCxnSpPr>
          <p:spPr>
            <a:xfrm rot="16200000" flipV="1">
              <a:off x="5233338" y="444967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5838121" y="4545927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16200000" flipV="1">
              <a:off x="6394778" y="4563171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6200000" flipV="1">
              <a:off x="6951434" y="4588035"/>
              <a:ext cx="1420528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V="1">
              <a:off x="7452337" y="4676668"/>
              <a:ext cx="1597796" cy="4908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V="1">
              <a:off x="8066976" y="4778773"/>
              <a:ext cx="1586164" cy="452318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00228" y="1007218"/>
            <a:ext cx="1189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Пар поднимается вверх и образует облака 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6" y="2606369"/>
            <a:ext cx="2806835" cy="185625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519714" y="1998070"/>
            <a:ext cx="5087257" cy="1665379"/>
          </a:xfrm>
          <a:prstGeom prst="cloudCallout">
            <a:avLst>
              <a:gd name="adj1" fmla="val -60491"/>
              <a:gd name="adj2" fmla="val 31729"/>
            </a:avLst>
          </a:prstGeom>
          <a:solidFill>
            <a:schemeClr val="accent1">
              <a:alpha val="76000"/>
            </a:schemeClr>
          </a:solidFill>
          <a:effectLst>
            <a:outerShdw blurRad="4445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Cloud Callout 43"/>
          <p:cNvSpPr/>
          <p:nvPr/>
        </p:nvSpPr>
        <p:spPr>
          <a:xfrm>
            <a:off x="7054824" y="2516910"/>
            <a:ext cx="5087257" cy="1226367"/>
          </a:xfrm>
          <a:prstGeom prst="cloudCallout">
            <a:avLst>
              <a:gd name="adj1" fmla="val -55355"/>
              <a:gd name="adj2" fmla="val 54216"/>
            </a:avLst>
          </a:prstGeom>
          <a:solidFill>
            <a:schemeClr val="accent1">
              <a:lumMod val="75000"/>
            </a:schemeClr>
          </a:solidFill>
          <a:effectLst>
            <a:outerShdw blurRad="673100" dist="279400" dir="3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loud Callout 44"/>
          <p:cNvSpPr/>
          <p:nvPr/>
        </p:nvSpPr>
        <p:spPr>
          <a:xfrm>
            <a:off x="3491798" y="3336878"/>
            <a:ext cx="3563026" cy="1226367"/>
          </a:xfrm>
          <a:prstGeom prst="cloudCallout">
            <a:avLst>
              <a:gd name="adj1" fmla="val -45369"/>
              <a:gd name="adj2" fmla="val 40014"/>
            </a:avLst>
          </a:prstGeom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Cloud Callout 45"/>
          <p:cNvSpPr/>
          <p:nvPr/>
        </p:nvSpPr>
        <p:spPr>
          <a:xfrm rot="219314">
            <a:off x="6991439" y="3767041"/>
            <a:ext cx="3563026" cy="1226367"/>
          </a:xfrm>
          <a:prstGeom prst="cloudCallout">
            <a:avLst>
              <a:gd name="adj1" fmla="val 2088"/>
              <a:gd name="adj2" fmla="val 805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08739" y="715304"/>
            <a:ext cx="11893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Ветер уносит облака в разные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уголки земля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36" y="4881079"/>
            <a:ext cx="4140621" cy="175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0138" b="44821"/>
          <a:stretch/>
        </p:blipFill>
        <p:spPr>
          <a:xfrm>
            <a:off x="0" y="4960653"/>
            <a:ext cx="3253339" cy="18973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47502" t="-1680" r="-47502" b="46501"/>
          <a:stretch/>
        </p:blipFill>
        <p:spPr>
          <a:xfrm>
            <a:off x="8606971" y="4960653"/>
            <a:ext cx="6524625" cy="18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8" y="3365891"/>
            <a:ext cx="2557193" cy="329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67" y="3841950"/>
            <a:ext cx="2566633" cy="256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690" y="797968"/>
            <a:ext cx="2909075" cy="247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855" y="944259"/>
            <a:ext cx="2881567" cy="2184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19" y="558378"/>
            <a:ext cx="4100704" cy="3492434"/>
          </a:xfrm>
          <a:prstGeom prst="rect">
            <a:avLst/>
          </a:prstGeom>
          <a:effectLst>
            <a:outerShdw blurRad="266700" dist="292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46030" y="3792202"/>
            <a:ext cx="63385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66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Вода</a:t>
            </a:r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попадает на землю, в реки, озера и океаны во время дождя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97" y="532878"/>
            <a:ext cx="5138206" cy="2413583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3162024" y="2359473"/>
            <a:ext cx="8388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Так происходит </a:t>
            </a:r>
          </a:p>
          <a:p>
            <a:pPr algn="just"/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круговорот воды в природе </a:t>
            </a:r>
            <a:endParaRPr lang="ru-RU" sz="4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1" y="1024444"/>
            <a:ext cx="3048000" cy="3048000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16200000" flipV="1">
            <a:off x="4876480" y="4610709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5528436" y="4695205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6144031" y="4710343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V="1">
            <a:off x="6759626" y="4732170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7333774" y="4809977"/>
            <a:ext cx="1402639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8012165" y="4904008"/>
            <a:ext cx="1392428" cy="500209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V="1">
            <a:off x="8585102" y="4981010"/>
            <a:ext cx="1392428" cy="500209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9287746" y="4981009"/>
            <a:ext cx="1392428" cy="500209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209919" y="4629230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3444042" y="4599624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2767690" y="4584969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2004919" y="4584967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565659" y="4507234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V="1">
            <a:off x="1288701" y="4507233"/>
            <a:ext cx="1247023" cy="542864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V="1">
            <a:off x="9990389" y="4989908"/>
            <a:ext cx="1392428" cy="500209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V="1">
            <a:off x="10604236" y="4981008"/>
            <a:ext cx="1392428" cy="500209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>
                <a:alpha val="18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181"/>
            <a:ext cx="12192000" cy="5541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16" y="777572"/>
            <a:ext cx="7064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Спасибо за внимание </a:t>
            </a:r>
            <a:r>
              <a:rPr lang="en-US" sz="4400" dirty="0" smtClean="0">
                <a:solidFill>
                  <a:srgbClr val="00206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endParaRPr lang="ru-RU" sz="4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Bernard MT Condensed</vt:lpstr>
      <vt:lpstr>Calibri</vt:lpstr>
      <vt:lpstr>Calibri Light</vt:lpstr>
      <vt:lpstr>Segoe Print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Епифанов</dc:creator>
  <cp:lastModifiedBy>Valeri Epifanov</cp:lastModifiedBy>
  <cp:revision>55</cp:revision>
  <dcterms:created xsi:type="dcterms:W3CDTF">2016-04-27T09:23:39Z</dcterms:created>
  <dcterms:modified xsi:type="dcterms:W3CDTF">2017-12-07T19:28:49Z</dcterms:modified>
</cp:coreProperties>
</file>