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5%D0%B2%D0%B5%D1%80%D0%BD%D0%B0%D1%8F_%D0%95%D0%B2%D1%80%D0%BE%D0%BF%D0%B0" TargetMode="External"/><Relationship Id="rId3" Type="http://schemas.openxmlformats.org/officeDocument/2006/relationships/hyperlink" Target="https://ru.wikipedia.org/wiki/%D0%9C%D0%B5%D1%85%D0%B0%D0%BD%D0%B8%D0%BA%D0%B0" TargetMode="External"/><Relationship Id="rId7" Type="http://schemas.openxmlformats.org/officeDocument/2006/relationships/hyperlink" Target="https://ru.wikipedia.org/wiki/%D0%A0%D0%BE%D1%81%D1%81%D0%B8%D0%B9%D1%81%D0%BA%D0%B0%D1%8F_%D0%B8%D0%BC%D0%BF%D0%B5%D1%80%D0%B8%D1%8F" TargetMode="External"/><Relationship Id="rId2" Type="http://schemas.openxmlformats.org/officeDocument/2006/relationships/hyperlink" Target="https://ru.wikipedia.org/wiki/%D0%9C%D0%B0%D1%82%D0%B5%D0%BC%D0%B0%D1%82%D0%B8%D0%BA%D0%B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9F%D0%B5%D1%82%D0%B5%D1%80%D0%B1%D1%83%D1%80%D0%B3%D1%81%D0%BA%D0%B0%D1%8F_%D0%B0%D0%BA%D0%B0%D0%B4%D0%B5%D0%BC%D0%B8%D1%8F_%D0%BD%D0%B0%D1%83%D0%BA" TargetMode="External"/><Relationship Id="rId5" Type="http://schemas.openxmlformats.org/officeDocument/2006/relationships/hyperlink" Target="https://ru.wikipedia.org/wiki/%D0%A7%D0%BB%D0%B5%D0%BD-%D0%BA%D0%BE%D1%80%D1%80%D0%B5%D1%81%D0%BF%D0%BE%D0%BD%D0%B4%D0%B5%D0%BD%D1%82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ru.wikipedia.org/wiki/1889_%D0%B3%D0%BE%D0%B4" TargetMode="External"/><Relationship Id="rId9" Type="http://schemas.openxmlformats.org/officeDocument/2006/relationships/hyperlink" Target="https://ru.wikipedia.org/wiki/%D0%9D%D0%B8%D0%B3%D0%B8%D0%BB%D0%B8%D1%81%D1%82%D0%BA%D0%B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0%D1%82%D1%83%D1%80%D0%BD_(%D0%BF%D0%BB%D0%B0%D0%BD%D0%B5%D1%82%D0%B0)" TargetMode="External"/><Relationship Id="rId2" Type="http://schemas.openxmlformats.org/officeDocument/2006/relationships/hyperlink" Target="https://ru.wikipedia.org/wiki/%D0%9B%D0%B0%D0%BF%D0%BB%D0%B0%D1%81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Софья КОВАЛЕВСКАЯ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9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i="1" dirty="0">
                <a:latin typeface="Times New Roman"/>
                <a:ea typeface="Calibri"/>
              </a:rPr>
              <a:t>Софья Васильевна Ковалевская  — русский </a:t>
            </a:r>
            <a:r>
              <a:rPr lang="ru-RU" i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 tooltip="Математика"/>
              </a:rPr>
              <a:t>математик</a:t>
            </a:r>
            <a:r>
              <a:rPr lang="ru-RU" i="1" dirty="0">
                <a:latin typeface="Times New Roman"/>
                <a:ea typeface="Calibri"/>
              </a:rPr>
              <a:t> и </a:t>
            </a:r>
            <a:r>
              <a:rPr lang="ru-RU" i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 tooltip="Механика"/>
              </a:rPr>
              <a:t>механик</a:t>
            </a:r>
            <a:r>
              <a:rPr lang="ru-RU" i="1" dirty="0">
                <a:latin typeface="Times New Roman"/>
                <a:ea typeface="Calibri"/>
              </a:rPr>
              <a:t>, с </a:t>
            </a:r>
            <a:r>
              <a:rPr lang="ru-RU" i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 tooltip="1889 год"/>
              </a:rPr>
              <a:t>1889 года</a:t>
            </a:r>
            <a:r>
              <a:rPr lang="ru-RU" i="1" dirty="0">
                <a:latin typeface="Times New Roman"/>
                <a:ea typeface="Calibri"/>
              </a:rPr>
              <a:t> иностранный </a:t>
            </a:r>
            <a:r>
              <a:rPr lang="ru-RU" i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5" tooltip="Член-корреспондент"/>
              </a:rPr>
              <a:t>член-корреспондент</a:t>
            </a:r>
            <a:r>
              <a:rPr lang="ru-RU" i="1" dirty="0">
                <a:latin typeface="Times New Roman"/>
                <a:ea typeface="Calibri"/>
              </a:rPr>
              <a:t> </a:t>
            </a:r>
            <a:r>
              <a:rPr lang="ru-RU" i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 tooltip="Петербургская академия наук"/>
              </a:rPr>
              <a:t>Петербургской Академии наук</a:t>
            </a:r>
            <a:r>
              <a:rPr lang="ru-RU" i="1" dirty="0">
                <a:latin typeface="Times New Roman"/>
                <a:ea typeface="Calibri"/>
              </a:rPr>
              <a:t>. Первая в </a:t>
            </a:r>
            <a:r>
              <a:rPr lang="ru-RU" i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7" tooltip="Российская империя"/>
              </a:rPr>
              <a:t>России</a:t>
            </a:r>
            <a:r>
              <a:rPr lang="ru-RU" i="1" dirty="0">
                <a:latin typeface="Times New Roman"/>
                <a:ea typeface="Calibri"/>
              </a:rPr>
              <a:t> и в </a:t>
            </a:r>
            <a:r>
              <a:rPr lang="ru-RU" i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8" tooltip="Северная Европа"/>
              </a:rPr>
              <a:t>Северной Европе</a:t>
            </a:r>
            <a:r>
              <a:rPr lang="ru-RU" i="1" dirty="0">
                <a:latin typeface="Times New Roman"/>
                <a:ea typeface="Calibri"/>
              </a:rPr>
              <a:t> женщина-профессор и первая в мире женщина — профессор математики. Автор повести «</a:t>
            </a:r>
            <a:r>
              <a:rPr lang="ru-RU" i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9" tooltip="Нигилистка"/>
              </a:rPr>
              <a:t>Нигилистка</a:t>
            </a:r>
            <a:r>
              <a:rPr lang="ru-RU" i="1" dirty="0">
                <a:latin typeface="Times New Roman"/>
                <a:ea typeface="Calibri"/>
              </a:rPr>
              <a:t>» (1884) и «Воспоминаний детства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559" y="1113625"/>
            <a:ext cx="2948007" cy="4709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6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ткрытия, сделанные женщинами. Часть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3528392" cy="4704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2345205"/>
            <a:ext cx="32403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atin typeface="Times New Roman"/>
                <a:ea typeface="Calibri"/>
              </a:rPr>
              <a:t>Наиболее важные исследования относятся к теории вращения твёрдого тела.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253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1522048"/>
            <a:ext cx="3312368" cy="3669888"/>
          </a:xfrm>
        </p:spPr>
        <p:txBody>
          <a:bodyPr>
            <a:normAutofit fontScale="70000" lnSpcReduction="20000"/>
          </a:bodyPr>
          <a:lstStyle/>
          <a:p>
            <a:pPr indent="449580"/>
            <a:r>
              <a:rPr lang="ru-RU" sz="2600" i="1" dirty="0">
                <a:latin typeface="Times New Roman"/>
              </a:rPr>
              <a:t>Доказала существование аналитического (голоморфного) решения задачи Коши для систем дифференциальных уравнений с частными производными, исследовала задачу </a:t>
            </a:r>
            <a:r>
              <a:rPr lang="ru-RU" sz="2600" i="1" dirty="0">
                <a:solidFill>
                  <a:srgbClr val="0000FF"/>
                </a:solidFill>
                <a:latin typeface="Times New Roman"/>
                <a:hlinkClick r:id="rId2" tooltip="Лаплас"/>
              </a:rPr>
              <a:t>Лапласа</a:t>
            </a:r>
            <a:r>
              <a:rPr lang="ru-RU" sz="2600" i="1" dirty="0">
                <a:latin typeface="Times New Roman"/>
              </a:rPr>
              <a:t> о равновесии кольца </a:t>
            </a:r>
            <a:r>
              <a:rPr lang="ru-RU" sz="2600" i="1" dirty="0">
                <a:solidFill>
                  <a:srgbClr val="0000FF"/>
                </a:solidFill>
                <a:latin typeface="Times New Roman"/>
                <a:hlinkClick r:id="rId3" tooltip="Сатурн (планета)"/>
              </a:rPr>
              <a:t>Сатурна</a:t>
            </a:r>
            <a:r>
              <a:rPr lang="ru-RU" sz="2600" i="1" dirty="0">
                <a:latin typeface="Times New Roman"/>
              </a:rPr>
              <a:t>, получила второе приближение.</a:t>
            </a:r>
            <a:endParaRPr lang="ru-RU" sz="2600" dirty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72" y="2060848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19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6016" y="1880828"/>
            <a:ext cx="3096344" cy="3096344"/>
          </a:xfrm>
        </p:spPr>
        <p:txBody>
          <a:bodyPr>
            <a:noAutofit/>
          </a:bodyPr>
          <a:lstStyle/>
          <a:p>
            <a:r>
              <a:rPr lang="ru-RU" sz="2000" dirty="0"/>
              <a:t>В 1889 получила большую премию Парижской академии за исследование о вращении тяжёлого несимметричного волчка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33513"/>
            <a:ext cx="2667000" cy="3990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183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48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Кутюр</vt:lpstr>
      <vt:lpstr>Софья КОВАЛЕВСКАЯ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Софья КОВАЛЕВСКАЯ</dc:title>
  <dc:creator>Lenovo</dc:creator>
  <cp:lastModifiedBy>Lenovo</cp:lastModifiedBy>
  <cp:revision>1</cp:revision>
  <dcterms:created xsi:type="dcterms:W3CDTF">2015-02-11T14:10:43Z</dcterms:created>
  <dcterms:modified xsi:type="dcterms:W3CDTF">2015-02-11T14:21:16Z</dcterms:modified>
</cp:coreProperties>
</file>