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3" r:id="rId4"/>
    <p:sldId id="266" r:id="rId5"/>
    <p:sldId id="272" r:id="rId6"/>
    <p:sldId id="278" r:id="rId7"/>
    <p:sldId id="275" r:id="rId8"/>
    <p:sldId id="279" r:id="rId9"/>
    <p:sldId id="274" r:id="rId10"/>
    <p:sldId id="282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085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FF26-1BB4-4A67-B5F3-55B91EF50694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A86E-376B-40B0-B5F7-0D785B730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04F74-0C51-489E-8F45-1C99D71C7247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428C-5D7B-4F39-86CB-023AC2D86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7B74-87C5-4CA4-A994-D645DBB9A9E0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60C3-C318-4DF1-A6CC-3A0B86B8F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EB3A-F347-47E6-977F-AAAB5108C774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EC0A-CB6E-4B4A-951C-E516DA28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C82A-AC30-4A2E-8490-4A307D3962FD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6FA7-841B-4321-919D-0CF4E1767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3FF8-F07D-492E-8DED-0F26EF4126C9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4116-4FA7-49FD-9F0F-A07C6D0D5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3159-C904-46BC-B22C-2126856690EA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D81B-9752-49B2-AFB7-3C185FFA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99E6-6120-4B88-B4C5-D86D7273330C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E769-AAB0-4FC4-8C80-2D56DF30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C029-0CDB-4517-B3F1-9849621A5A21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4DE3-684C-4229-B1F6-A84EACF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1E60-F332-4BD6-B98A-649840D5848D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B654-88C1-4726-8B47-0D8DF8E54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7FF9-D83A-489B-8477-3181685D8BD6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AC99-AECD-4F1D-B9A0-EBAC14625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D8C08-7482-40AB-8376-EA686C7A3230}" type="datetimeFigureOut">
              <a:rPr lang="ru-RU"/>
              <a:pPr>
                <a:defRPr/>
              </a:pPr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AE1258-77EC-4A6D-B9A0-C7A339BA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advClick="0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" y="1700213"/>
            <a:ext cx="8429625" cy="1878012"/>
          </a:xfrm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50" y="3170238"/>
            <a:ext cx="2432050" cy="7064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83671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МБОУ «Тайтурская СОШ»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479715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Автор: Яковлева Н.А.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СКК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человек в семье?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541" name="Рисунок 23" descr="0_884cc_2857d78f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1989138"/>
            <a:ext cx="59055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26" descr="0ae725af84db.png"/>
          <p:cNvPicPr>
            <a:picLocks noChangeAspect="1"/>
          </p:cNvPicPr>
          <p:nvPr/>
        </p:nvPicPr>
        <p:blipFill>
          <a:blip r:embed="rId5" cstate="print"/>
          <a:srcRect t="-11694"/>
          <a:stretch>
            <a:fillRect/>
          </a:stretch>
        </p:blipFill>
        <p:spPr bwMode="auto">
          <a:xfrm>
            <a:off x="107950" y="2565400"/>
            <a:ext cx="13350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28" descr="0ae725af84d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708275"/>
            <a:ext cx="12985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14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1692275" y="1700213"/>
            <a:ext cx="65516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Сколько ночью звезд на небе,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Сколько хлебных крошек в хлебе,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Сколько капелек в дожде,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Сколько рыб живут в воде,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Сколько ног у многонога?</a:t>
            </a:r>
          </a:p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Очень-очень-очень… (</a:t>
            </a:r>
            <a:r>
              <a:rPr lang="ru-RU" sz="3200" b="1" i="1">
                <a:solidFill>
                  <a:schemeClr val="bg1"/>
                </a:solidFill>
                <a:latin typeface="Calibri" pitchFamily="34" charset="0"/>
              </a:rPr>
              <a:t>много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        Олеся Емельянова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лап у паука?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49" name="Рисунок 23" descr="pauk0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412875"/>
            <a:ext cx="3429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лапок у жука?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373" name="Рисунок 26" descr="0_8141c_da553d9a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844675"/>
            <a:ext cx="381635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лап у кошки?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97" name="Рисунок 28" descr="kosh1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628775"/>
            <a:ext cx="49688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глаз у мышки?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421" name="Рисунок 23" descr="0_11d041_71777a90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349500"/>
            <a:ext cx="30384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у слона носов 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8445" name="Рисунок 25" descr="slon4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309688"/>
            <a:ext cx="477361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в радуге цветов?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9469" name="Рисунок 24" descr="0_94a51_bdc43a62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052513"/>
            <a:ext cx="576103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глаз у светофора?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493" name="Рисунок 24" descr="w128h1281349050613userauth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25" y="1989138"/>
            <a:ext cx="26987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Сколько пальцев на руке?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18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91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2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5105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3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177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4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92500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388350" y="6308725"/>
            <a:ext cx="647700" cy="433388"/>
          </a:xfrm>
          <a:prstGeom prst="actionButtonForwardNext">
            <a:avLst/>
          </a:prstGeom>
          <a:solidFill>
            <a:srgbClr val="00F26D"/>
          </a:solidFill>
          <a:ln>
            <a:solidFill>
              <a:srgbClr val="085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372225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9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51500" y="5876925"/>
            <a:ext cx="649288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8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932363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7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638" y="5876925"/>
            <a:ext cx="6477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6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092950" y="5876925"/>
            <a:ext cx="863600" cy="7080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en-US" sz="40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1517" name="Рисунок 27" descr="0_884e4_ff27818e_or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628775"/>
            <a:ext cx="8112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6385" grpId="0" animBg="1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0</TotalTime>
  <Words>287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Презентация1</vt:lpstr>
      <vt:lpstr>Слайд 1</vt:lpstr>
      <vt:lpstr>Сколько лап у паука?</vt:lpstr>
      <vt:lpstr>Сколько лапок у жука?</vt:lpstr>
      <vt:lpstr>Сколько лап у кошки?</vt:lpstr>
      <vt:lpstr>Сколько глаз у мышки?</vt:lpstr>
      <vt:lpstr>Сколько у слона носов ?</vt:lpstr>
      <vt:lpstr>Сколько в радуге цветов?</vt:lpstr>
      <vt:lpstr>Сколько глаз у светофора?</vt:lpstr>
      <vt:lpstr>Сколько пальцев на руке?</vt:lpstr>
      <vt:lpstr>Сколько человек в семье?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</cp:revision>
  <dcterms:created xsi:type="dcterms:W3CDTF">2023-09-07T16:25:39Z</dcterms:created>
  <dcterms:modified xsi:type="dcterms:W3CDTF">2023-09-07T16:26:15Z</dcterms:modified>
</cp:coreProperties>
</file>