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4" r:id="rId9"/>
    <p:sldId id="263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F4CCC-EED6-467E-8D41-95C789E0951F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D1B92-558A-4F31-8CF0-4149A9FBF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589240"/>
            <a:ext cx="6172200" cy="11233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ПРОЕКТ по математике</a:t>
            </a:r>
          </a:p>
          <a:p>
            <a:pPr algn="ctr"/>
            <a:r>
              <a:rPr lang="ru-RU" sz="2400" b="1" dirty="0" smtClean="0"/>
              <a:t>Гвоздевой Маргариты 1 «а» класс</a:t>
            </a:r>
            <a:endParaRPr lang="ru-RU" sz="24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16596" y="332656"/>
            <a:ext cx="6172199" cy="2251579"/>
          </a:xfrm>
          <a:noFill/>
          <a:ln w="0">
            <a:noFill/>
          </a:ln>
        </p:spPr>
        <p:txBody>
          <a:bodyPr/>
          <a:lstStyle/>
          <a:p>
            <a:pPr algn="ctr"/>
            <a:r>
              <a:rPr lang="ru-RU" sz="4000" dirty="0" smtClean="0"/>
              <a:t> </a:t>
            </a:r>
            <a:r>
              <a:rPr lang="ru-RU" sz="40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effectLst>
                  <a:outerShdw blurRad="101600" dist="50800" algn="ctr" rotWithShape="0">
                    <a:srgbClr val="000000">
                      <a:alpha val="65000"/>
                    </a:srgbClr>
                  </a:outerShdw>
                </a:effectLst>
              </a:rPr>
              <a:t>«Цифра «3»</a:t>
            </a:r>
            <a:endParaRPr lang="ru-RU" sz="4000" dirty="0">
              <a:ln>
                <a:solidFill>
                  <a:schemeClr val="bg2">
                    <a:lumMod val="50000"/>
                  </a:schemeClr>
                </a:solidFill>
              </a:ln>
              <a:effectLst>
                <a:outerShdw blurRad="101600" dist="50800" algn="ctr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1171383"/>
            <a:ext cx="5334000" cy="4267200"/>
          </a:xfrm>
          <a:prstGeom prst="rect">
            <a:avLst/>
          </a:prstGeom>
          <a:ln w="50800">
            <a:solidFill>
              <a:schemeClr val="bg2">
                <a:lumMod val="75000"/>
              </a:schemeClr>
            </a:solidFill>
            <a:bevel/>
          </a:ln>
        </p:spPr>
      </p:pic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669491" y="0"/>
            <a:ext cx="259878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</a:t>
            </a:r>
            <a:endParaRPr lang="ru-RU" sz="40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3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1052736"/>
            <a:ext cx="5143500" cy="4000500"/>
          </a:xfrm>
          <a:prstGeom prst="rect">
            <a:avLst/>
          </a:prstGeom>
          <a:ln w="635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059832" y="5687240"/>
            <a:ext cx="3034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+mj-lt"/>
              </a:rPr>
              <a:t>БУРАТИНО</a:t>
            </a:r>
            <a:endParaRPr lang="ru-RU" sz="3600" dirty="0">
              <a:latin typeface="+mj-lt"/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669491" y="0"/>
            <a:ext cx="259878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</a:t>
            </a:r>
            <a:endParaRPr lang="ru-RU" sz="40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60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51520" y="4914900"/>
            <a:ext cx="9144000" cy="3886200"/>
          </a:xfrm>
        </p:spPr>
        <p:txBody>
          <a:bodyPr/>
          <a:lstStyle/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 ТРОЙКИ НОС КУРНОСЫЙ,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ХВОСТ И ЧУБЧИК ОЧЕНЬ ОСТРЫЙ.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КРЮЧКОВАТА, НО СТРОЙНА,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В СЧЕТЕ ТРЕТЬЯ ОНА.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692696"/>
            <a:ext cx="3377565" cy="4389120"/>
          </a:xfrm>
          <a:prstGeom prst="rect">
            <a:avLst/>
          </a:prstGeom>
          <a:ln w="53975">
            <a:solidFill>
              <a:schemeClr val="bg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49764" y="1772816"/>
            <a:ext cx="42995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Знакомьтесь,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цифра три!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55604" y="332656"/>
            <a:ext cx="7156756" cy="3886200"/>
          </a:xfrm>
        </p:spPr>
        <p:txBody>
          <a:bodyPr/>
          <a:lstStyle/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ЦИФРА «ТРИ» – ЧИСЛО ИЗ СКАЗКИ: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ТРИ ЖЕЛАНЬЯ, ТРИ ПОДСКАЗКИ,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ТРИ МЕДВЕДЯ, ТРИ КОНЯ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И ТРИ СЫНА У ЦАРЯ!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420888"/>
            <a:ext cx="2780348" cy="4000500"/>
          </a:xfrm>
          <a:prstGeom prst="rect">
            <a:avLst/>
          </a:prstGeom>
          <a:ln w="63500">
            <a:solidFill>
              <a:schemeClr val="bg2">
                <a:lumMod val="75000"/>
              </a:schemeClr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2708920"/>
            <a:ext cx="4267200" cy="3200400"/>
          </a:xfrm>
          <a:prstGeom prst="rect">
            <a:avLst/>
          </a:prstGeom>
          <a:ln w="635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3540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131840" y="1772816"/>
            <a:ext cx="7272808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ВОЗЛЕ ЛЕСА НА ОПУШКЕ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ТРОЕ ИХ ЖИВЕТ В ИЗБУШКЕ.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ТАМ ТРИ СТУЛА И ТРИ КРУЖКИ,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ТРИ КРОВАТКИ, ТРИ ПОДУШКИ.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УГАДАЙТЕ БЕЗ ПОДСКАЗКИ – 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КТО ГЕРОИ ЭТОЙ СКАЗКИ?</a:t>
            </a:r>
            <a:endParaRPr lang="ru-RU" sz="2400" dirty="0"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40568" y="1340768"/>
            <a:ext cx="4551112" cy="45511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27584" y="188640"/>
            <a:ext cx="79208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ЗАГАДКИ</a:t>
            </a:r>
            <a:endParaRPr lang="ru-RU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1352830"/>
            <a:ext cx="5572125" cy="4049078"/>
          </a:xfrm>
          <a:prstGeom prst="rect">
            <a:avLst/>
          </a:prstGeom>
          <a:ln w="635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699792" y="5749705"/>
            <a:ext cx="3985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+mj-lt"/>
              </a:rPr>
              <a:t>ТРИ МЕДВЕДЯ</a:t>
            </a:r>
            <a:endParaRPr lang="ru-RU" sz="3600" dirty="0">
              <a:latin typeface="+mj-lt"/>
            </a:endParaRPr>
          </a:p>
        </p:txBody>
      </p:sp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392286" y="-99392"/>
            <a:ext cx="259878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</a:t>
            </a:r>
            <a:endParaRPr lang="ru-RU" sz="40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59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131840" y="2204864"/>
            <a:ext cx="7272808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0" dirty="0">
                <a:latin typeface="+mj-lt"/>
              </a:rPr>
              <a:t>ЧТО ЗА ЧУДИЩЕ ТАКОЕ,</a:t>
            </a:r>
          </a:p>
          <a:p>
            <a:pPr marL="0" indent="0">
              <a:buNone/>
            </a:pPr>
            <a:r>
              <a:rPr lang="ru-RU" sz="2400" b="1" i="0" dirty="0">
                <a:latin typeface="+mj-lt"/>
              </a:rPr>
              <a:t>ТРЕХГОЛОВОЕ . БОЛЬШОЕ,</a:t>
            </a:r>
          </a:p>
          <a:p>
            <a:pPr marL="0" indent="0">
              <a:buNone/>
            </a:pPr>
            <a:r>
              <a:rPr lang="ru-RU" sz="2400" b="1" i="0" dirty="0">
                <a:latin typeface="+mj-lt"/>
              </a:rPr>
              <a:t>НАД ЗЕМЛЕЙ ОНО ЛЕТИТ,</a:t>
            </a:r>
          </a:p>
          <a:p>
            <a:pPr marL="0" indent="0">
              <a:buNone/>
            </a:pPr>
            <a:r>
              <a:rPr lang="ru-RU" sz="2400" b="1" i="0" dirty="0">
                <a:latin typeface="+mj-lt"/>
              </a:rPr>
              <a:t>ЖАРКИМ ПЛАМЕНЕМ ПЫХТИТ?</a:t>
            </a:r>
            <a:endParaRPr lang="ru-RU" sz="2400" i="0" dirty="0"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40568" y="1340768"/>
            <a:ext cx="4551112" cy="45511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27584" y="188640"/>
            <a:ext cx="79208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ЗАГАДКИ</a:t>
            </a:r>
            <a:endParaRPr lang="ru-RU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0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3876" y="1050339"/>
            <a:ext cx="5000625" cy="4147185"/>
          </a:xfrm>
          <a:ln w="6350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339752" y="5795341"/>
            <a:ext cx="4592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+mj-lt"/>
              </a:rPr>
              <a:t>ЗМЕЙ ГОРЫНЫЧ</a:t>
            </a:r>
            <a:endParaRPr lang="ru-RU" sz="3600" dirty="0">
              <a:latin typeface="+mj-lt"/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539552" y="-485775"/>
            <a:ext cx="259878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</a:t>
            </a:r>
            <a:endParaRPr lang="ru-RU" sz="40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0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4914900"/>
            <a:ext cx="5130974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НАШИ ТРИ БОГАТЫРЯ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ПОЗНАКОМИЛИСЬ НЕ ЗРЯ!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БУДЕТ ВТРОЕ БЕЗОПАСНЕЙ </a:t>
            </a:r>
          </a:p>
          <a:p>
            <a:pPr marL="0" indent="0">
              <a:buNone/>
            </a:pPr>
            <a:r>
              <a:rPr lang="ru-RU" sz="2400" i="0" dirty="0" smtClean="0">
                <a:latin typeface="+mj-lt"/>
              </a:rPr>
              <a:t>НАША РУССКАЯ ЗЕМЛЯ!</a:t>
            </a:r>
            <a:endParaRPr lang="ru-RU" sz="2400" i="0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270189"/>
            <a:ext cx="5852160" cy="3291840"/>
          </a:xfrm>
          <a:prstGeom prst="rect">
            <a:avLst/>
          </a:prstGeom>
          <a:ln w="63500">
            <a:solidFill>
              <a:schemeClr val="tx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196527"/>
            <a:ext cx="79208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ЗАГАДКИ</a:t>
            </a:r>
            <a:endParaRPr lang="ru-RU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5070499"/>
            <a:ext cx="28857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НАЗОВИ</a:t>
            </a:r>
          </a:p>
          <a:p>
            <a:pPr algn="ctr"/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ИХ  ИМЕНА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>
            <a:spLocks noChangeAspect="1"/>
          </p:cNvSpPr>
          <p:nvPr/>
        </p:nvSpPr>
        <p:spPr>
          <a:xfrm>
            <a:off x="6300192" y="-963488"/>
            <a:ext cx="259878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</a:t>
            </a:r>
            <a:endParaRPr lang="ru-RU" sz="40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7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779912" y="1700808"/>
            <a:ext cx="4224528" cy="3886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i="0" dirty="0" smtClean="0">
                <a:latin typeface="+mj-lt"/>
              </a:rPr>
              <a:t>ГЕРОЙ КАКОЙ СКАЗКИ ПРОСИЛ ПРИНЕСТИ ЕМУ НА ОБЕД ТРИ КОРОЧКИ ХЛЕБА?</a:t>
            </a:r>
            <a:endParaRPr lang="ru-RU" sz="2400" i="0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0528" y="1340768"/>
            <a:ext cx="4551112" cy="45511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188640"/>
            <a:ext cx="79208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ЗАГАДКИ</a:t>
            </a:r>
            <a:endParaRPr lang="ru-RU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4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90</TotalTime>
  <Words>163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Tradeshow</vt:lpstr>
      <vt:lpstr> «Цифра «3»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«Цифра «3»</dc:title>
  <dc:creator>SM</dc:creator>
  <cp:lastModifiedBy>пользователь</cp:lastModifiedBy>
  <cp:revision>16</cp:revision>
  <dcterms:created xsi:type="dcterms:W3CDTF">2013-09-13T08:38:49Z</dcterms:created>
  <dcterms:modified xsi:type="dcterms:W3CDTF">2017-12-21T16:38:39Z</dcterms:modified>
</cp:coreProperties>
</file>