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63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1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7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3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3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4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1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6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7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5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4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avatars.mds.yandex.net/get-pdb/2147422/4a54771d-7b96-44ef-a953-24f9f4d94887/s1200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Георгиевская лента - оптимизаторы поддерживают! - Страница 5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8" y="2073282"/>
            <a:ext cx="3275776" cy="32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2" y="3787509"/>
            <a:ext cx="4911526" cy="307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Акция «Бессмертный полк»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57173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get-pdb/2147422/4a54771d-7b96-44ef-a953-24f9f4d94887/s1200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Наклейка &quot;С Днем Победы! 75 лет Великой Победы!&quot; | Купить книгу 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2" y="713060"/>
            <a:ext cx="7677566" cy="543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4_Тема Office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13</cp:revision>
  <dcterms:created xsi:type="dcterms:W3CDTF">2020-04-26T07:42:42Z</dcterms:created>
  <dcterms:modified xsi:type="dcterms:W3CDTF">2020-05-13T16:20:50Z</dcterms:modified>
</cp:coreProperties>
</file>