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1" r:id="rId4"/>
    <p:sldId id="259" r:id="rId5"/>
    <p:sldId id="262" r:id="rId6"/>
    <p:sldId id="258" r:id="rId7"/>
    <p:sldId id="260" r:id="rId8"/>
    <p:sldId id="264" r:id="rId9"/>
    <p:sldId id="263" r:id="rId10"/>
    <p:sldId id="265" r:id="rId11"/>
    <p:sldId id="267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CC00"/>
    <a:srgbClr val="66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93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39BE5B-505A-4071-953C-21E8D8C982E1}" type="datetimeFigureOut">
              <a:rPr lang="ru-RU" smtClean="0"/>
              <a:t>01.04.2013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6BDE6A-5530-45EF-A96C-3F421720ED6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BDE6A-5530-45EF-A96C-3F421720ED64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9DA5E-E94B-465A-B43E-651C8AD11933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A6169-D1A2-4230-A0D3-1A5BED0154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9DA5E-E94B-465A-B43E-651C8AD11933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A6169-D1A2-4230-A0D3-1A5BED0154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9DA5E-E94B-465A-B43E-651C8AD11933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A6169-D1A2-4230-A0D3-1A5BED0154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9DA5E-E94B-465A-B43E-651C8AD11933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A6169-D1A2-4230-A0D3-1A5BED0154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9DA5E-E94B-465A-B43E-651C8AD11933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A6169-D1A2-4230-A0D3-1A5BED0154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9DA5E-E94B-465A-B43E-651C8AD11933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A6169-D1A2-4230-A0D3-1A5BED0154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9DA5E-E94B-465A-B43E-651C8AD11933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A6169-D1A2-4230-A0D3-1A5BED0154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9DA5E-E94B-465A-B43E-651C8AD11933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A6169-D1A2-4230-A0D3-1A5BED0154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9DA5E-E94B-465A-B43E-651C8AD11933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A6169-D1A2-4230-A0D3-1A5BED0154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9DA5E-E94B-465A-B43E-651C8AD11933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A6169-D1A2-4230-A0D3-1A5BED0154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9DA5E-E94B-465A-B43E-651C8AD11933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A6169-D1A2-4230-A0D3-1A5BED0154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duotone>
              <a:prstClr val="black"/>
              <a:schemeClr val="accent6">
                <a:tint val="45000"/>
                <a:satMod val="400000"/>
              </a:schemeClr>
            </a:duotone>
            <a:lum bright="18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9DA5E-E94B-465A-B43E-651C8AD11933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A6169-D1A2-4230-A0D3-1A5BED01545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08720"/>
            <a:ext cx="7772400" cy="4392487"/>
          </a:xfrm>
        </p:spPr>
        <p:txBody>
          <a:bodyPr>
            <a:noAutofit/>
          </a:bodyPr>
          <a:lstStyle/>
          <a:p>
            <a:r>
              <a:rPr lang="en-US" sz="9600" b="1" dirty="0" smtClean="0">
                <a:solidFill>
                  <a:srgbClr val="0070C0"/>
                </a:solidFill>
              </a:rPr>
              <a:t>SHE’S GOT BLUE EYES…</a:t>
            </a:r>
            <a:endParaRPr lang="ru-RU" sz="96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favim.com/orig/201105/11/beautiful-blue-eyes-boy-coisa-mais-lida-deeeeus-cute-cute-pretty-Favim.com-411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6120680" cy="4064133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51520" y="5301208"/>
            <a:ext cx="8892480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4400" b="1" dirty="0" smtClean="0">
                <a:solidFill>
                  <a:srgbClr val="663300"/>
                </a:solidFill>
                <a:latin typeface="ITC Avant Garde Gothic" pitchFamily="34" charset="0"/>
                <a:ea typeface="+mj-ea"/>
                <a:cs typeface="+mj-cs"/>
              </a:rPr>
              <a:t>H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>e’s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>got </a:t>
            </a:r>
            <a:r>
              <a:rPr lang="en-US" sz="4400" b="1" dirty="0" smtClean="0">
                <a:solidFill>
                  <a:srgbClr val="FF0000"/>
                </a:solidFill>
                <a:latin typeface="ITC Avant Garde Gothic" pitchFamily="34" charset="0"/>
                <a:ea typeface="+mj-ea"/>
                <a:cs typeface="+mj-cs"/>
              </a:rPr>
              <a:t>dark hair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>and blue </a:t>
            </a:r>
            <a:r>
              <a:rPr lang="en-US" sz="4400" b="1" dirty="0" smtClean="0">
                <a:solidFill>
                  <a:srgbClr val="FF0000"/>
                </a:solidFill>
                <a:latin typeface="ITC Avant Garde Gothic" pitchFamily="34" charset="0"/>
                <a:ea typeface="+mj-ea"/>
                <a:cs typeface="+mj-cs"/>
              </a:rPr>
              <a:t>eyes.</a:t>
            </a: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51520" y="5445224"/>
            <a:ext cx="4104456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4400" b="1" dirty="0" smtClean="0">
                <a:solidFill>
                  <a:srgbClr val="663300"/>
                </a:solidFill>
                <a:latin typeface="ITC Avant Garde Gothic" pitchFamily="34" charset="0"/>
                <a:ea typeface="+mj-ea"/>
                <a:cs typeface="+mj-cs"/>
              </a:rPr>
              <a:t>H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>e’s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>got </a:t>
            </a:r>
            <a:r>
              <a:rPr lang="en-US" sz="4400" b="1" dirty="0" smtClean="0">
                <a:solidFill>
                  <a:srgbClr val="663300"/>
                </a:solidFill>
                <a:latin typeface="ITC Avant Garde Gothic" pitchFamily="34" charset="0"/>
                <a:ea typeface="+mj-ea"/>
                <a:cs typeface="+mj-cs"/>
              </a:rPr>
              <a:t>….</a:t>
            </a: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85010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А теперь расскажи о себе и о своих близких.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001419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ITC Avant Garde Gothic" pitchFamily="34" charset="0"/>
              </a:rPr>
              <a:t>I’ve got …. hair and …. eyes.</a:t>
            </a:r>
          </a:p>
          <a:p>
            <a:r>
              <a:rPr lang="en-US" b="1" dirty="0" smtClean="0">
                <a:solidFill>
                  <a:srgbClr val="002060"/>
                </a:solidFill>
                <a:latin typeface="ITC Avant Garde Gothic" pitchFamily="34" charset="0"/>
              </a:rPr>
              <a:t>My mum has got …. hair and …. eyes.</a:t>
            </a:r>
          </a:p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latin typeface="ITC Avant Garde Gothic" pitchFamily="34" charset="0"/>
              </a:rPr>
              <a:t>My dad has got ….. hair and …. eyes.</a:t>
            </a:r>
          </a:p>
          <a:p>
            <a:r>
              <a:rPr lang="en-US" b="1" dirty="0" smtClean="0">
                <a:solidFill>
                  <a:schemeClr val="tx2"/>
                </a:solidFill>
                <a:latin typeface="ITC Avant Garde Gothic" pitchFamily="34" charset="0"/>
              </a:rPr>
              <a:t>My sister/brother has got….</a:t>
            </a:r>
          </a:p>
          <a:p>
            <a:r>
              <a:rPr lang="en-US" b="1" dirty="0" smtClean="0">
                <a:solidFill>
                  <a:srgbClr val="C00000"/>
                </a:solidFill>
                <a:latin typeface="ITC Avant Garde Gothic" pitchFamily="34" charset="0"/>
              </a:rPr>
              <a:t>My grandma has got ….</a:t>
            </a:r>
          </a:p>
          <a:p>
            <a:r>
              <a:rPr lang="en-US" b="1" dirty="0" smtClean="0">
                <a:solidFill>
                  <a:srgbClr val="00B0F0"/>
                </a:solidFill>
                <a:latin typeface="ITC Avant Garde Gothic" pitchFamily="34" charset="0"/>
              </a:rPr>
              <a:t>My grandpa has got ….</a:t>
            </a:r>
          </a:p>
          <a:p>
            <a:r>
              <a:rPr lang="en-US" b="1" dirty="0" smtClean="0">
                <a:solidFill>
                  <a:srgbClr val="FF0066"/>
                </a:solidFill>
                <a:latin typeface="ITC Avant Garde Gothic" pitchFamily="34" charset="0"/>
              </a:rPr>
              <a:t>My friend has got ….</a:t>
            </a:r>
            <a:endParaRPr lang="ru-RU" b="1" dirty="0">
              <a:solidFill>
                <a:srgbClr val="FF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484784"/>
            <a:ext cx="8373616" cy="475252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9600" smtClean="0">
                <a:solidFill>
                  <a:srgbClr val="FF0000"/>
                </a:solidFill>
                <a:latin typeface="ITC Avant Garde Gothic" pitchFamily="34" charset="0"/>
              </a:rPr>
              <a:t>GOOD </a:t>
            </a:r>
            <a:r>
              <a:rPr lang="en-US" sz="9600" dirty="0" smtClean="0">
                <a:solidFill>
                  <a:srgbClr val="FF0000"/>
                </a:solidFill>
                <a:latin typeface="ITC Avant Garde Gothic" pitchFamily="34" charset="0"/>
              </a:rPr>
              <a:t>JOB!</a:t>
            </a:r>
          </a:p>
          <a:p>
            <a:pPr algn="ctr">
              <a:buNone/>
            </a:pPr>
            <a:r>
              <a:rPr lang="en-US" sz="7200" dirty="0" smtClean="0">
                <a:solidFill>
                  <a:srgbClr val="0070C0"/>
                </a:solidFill>
                <a:latin typeface="ITC Avant Garde Gothic" pitchFamily="34" charset="0"/>
              </a:rPr>
              <a:t>THE END</a:t>
            </a:r>
            <a:endParaRPr lang="ru-RU" sz="72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acidcow.com/pics/20100909/beautiful_children_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268760"/>
            <a:ext cx="5634598" cy="392812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7504" y="188640"/>
            <a:ext cx="88569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Посмотри на картинку, прочти предложение  и выбери правильное слово.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67544" y="5517232"/>
            <a:ext cx="8568952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>She’s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>got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>big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> brown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>eyes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> and 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>dark 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>hair.</a:t>
            </a: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67544" y="5517232"/>
            <a:ext cx="8568952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>She’s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>got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>big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> brown/blue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>eyes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> and 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>fair/dark 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>hair.</a:t>
            </a: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2.bp.blogspot.com/_ytBushe4UVM/TUT5IkzJlbI/AAAAAAAAAgM/h8-l_5SO5TI/s1600/Lee%2BFamily%2BPortraits%2B%25287%25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5976664" cy="4786507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323528" y="5373216"/>
            <a:ext cx="8568952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>He’s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>got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>big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> green/blue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>eyes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> and 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>fair/dark 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>hair.</a:t>
            </a: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23528" y="5373216"/>
            <a:ext cx="8568952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>He’s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>got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>big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> blue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>eyes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> and 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>fair 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>hair.</a:t>
            </a: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25.media.tumblr.com/tumblr_m1udvo8U9S1qz7deoo1_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6"/>
            <a:ext cx="5665265" cy="4597896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323528" y="5373216"/>
            <a:ext cx="8568952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>He’s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>got 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>brown/grey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>eyes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> and 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>fair/dark 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>hair.</a:t>
            </a: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23528" y="5085184"/>
            <a:ext cx="8568952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>He’s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>got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>grey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> eyes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>  and 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>dark 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>hair.</a:t>
            </a: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www.sweden.se/upload/Sweden_se/english/articles/SI/2008/Pippi%20Longstocking_republished/Pippi-Longstocking_jacob-forsell_Image%20Ban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7128792" cy="4468537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475656" y="5157192"/>
            <a:ext cx="6552728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>She’s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>got 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>red/dark 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>hair.</a:t>
            </a: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475656" y="5157192"/>
            <a:ext cx="6552728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>She’s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>got 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>red 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>hair.</a:t>
            </a: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beccabondphotography.com/blog/wp-content/uploads/2010/08/IMG_33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980728"/>
            <a:ext cx="6408712" cy="428018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79512" y="188640"/>
            <a:ext cx="871296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 smtClean="0">
                <a:solidFill>
                  <a:srgbClr val="0070C0"/>
                </a:solidFill>
              </a:rPr>
              <a:t>Посмотри на картинку и </a:t>
            </a:r>
            <a:r>
              <a:rPr lang="ru-RU" sz="3000" b="1" dirty="0" smtClean="0">
                <a:solidFill>
                  <a:srgbClr val="0070C0"/>
                </a:solidFill>
              </a:rPr>
              <a:t>назови цвет глаз и волос. </a:t>
            </a:r>
            <a:endParaRPr lang="ru-RU" sz="3000" b="1" dirty="0">
              <a:solidFill>
                <a:srgbClr val="0070C0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79512" y="5589240"/>
            <a:ext cx="8784976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>She’s got </a:t>
            </a:r>
            <a:r>
              <a:rPr lang="en-US" sz="4000" b="1" noProof="0" dirty="0" smtClean="0">
                <a:solidFill>
                  <a:srgbClr val="663300"/>
                </a:solidFill>
                <a:latin typeface="ITC Avant Garde Gothic" pitchFamily="34" charset="0"/>
                <a:ea typeface="+mj-ea"/>
                <a:cs typeface="+mj-cs"/>
              </a:rPr>
              <a:t>…</a:t>
            </a:r>
            <a:r>
              <a:rPr lang="ru-RU" sz="4000" b="1" dirty="0" smtClean="0">
                <a:solidFill>
                  <a:srgbClr val="663300"/>
                </a:solidFill>
                <a:latin typeface="ITC Avant Garde Gothic" pitchFamily="34" charset="0"/>
                <a:ea typeface="+mj-ea"/>
                <a:cs typeface="+mj-cs"/>
              </a:rPr>
              <a:t>.</a:t>
            </a:r>
            <a:r>
              <a:rPr lang="en-US" sz="4000" b="1" noProof="0" dirty="0" smtClean="0">
                <a:solidFill>
                  <a:srgbClr val="663300"/>
                </a:solidFill>
                <a:latin typeface="ITC Avant Garde Gothic" pitchFamily="34" charset="0"/>
                <a:ea typeface="+mj-ea"/>
                <a:cs typeface="+mj-cs"/>
              </a:rPr>
              <a:t> </a:t>
            </a:r>
            <a:r>
              <a:rPr lang="en-US" sz="4000" b="1" dirty="0" smtClean="0">
                <a:solidFill>
                  <a:srgbClr val="663300"/>
                </a:solidFill>
                <a:latin typeface="ITC Avant Garde Gothic" pitchFamily="34" charset="0"/>
                <a:ea typeface="+mj-ea"/>
                <a:cs typeface="+mj-cs"/>
              </a:rPr>
              <a:t>eyes  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>and 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>…. </a:t>
            </a:r>
            <a:r>
              <a:rPr lang="en-US" sz="4000" b="1" dirty="0" smtClean="0">
                <a:solidFill>
                  <a:srgbClr val="663300"/>
                </a:solidFill>
                <a:latin typeface="ITC Avant Garde Gothic" pitchFamily="34" charset="0"/>
                <a:ea typeface="+mj-ea"/>
                <a:cs typeface="+mj-cs"/>
              </a:rPr>
              <a:t>hair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>.</a:t>
            </a:r>
            <a:endParaRPr kumimoji="0" lang="ru-RU" sz="4000" b="0" i="0" u="none" strike="noStrike" kern="1200" cap="none" spc="0" normalizeH="0" baseline="0" noProof="0" dirty="0" smtClean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79512" y="5517232"/>
            <a:ext cx="8712968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>She’s got </a:t>
            </a:r>
            <a:r>
              <a:rPr lang="en-US" sz="4400" b="1" dirty="0" smtClean="0">
                <a:solidFill>
                  <a:srgbClr val="FF0000"/>
                </a:solidFill>
                <a:latin typeface="ITC Avant Garde Gothic" pitchFamily="34" charset="0"/>
                <a:ea typeface="+mj-ea"/>
                <a:cs typeface="+mj-cs"/>
              </a:rPr>
              <a:t>blue</a:t>
            </a:r>
            <a:r>
              <a:rPr lang="en-US" sz="4400" b="1" dirty="0" smtClean="0">
                <a:solidFill>
                  <a:srgbClr val="663300"/>
                </a:solidFill>
                <a:latin typeface="ITC Avant Garde Gothic" pitchFamily="34" charset="0"/>
                <a:ea typeface="+mj-ea"/>
                <a:cs typeface="+mj-cs"/>
              </a:rPr>
              <a:t> </a:t>
            </a:r>
            <a:r>
              <a:rPr lang="en-US" sz="4400" b="1" dirty="0" smtClean="0">
                <a:solidFill>
                  <a:srgbClr val="663300"/>
                </a:solidFill>
                <a:latin typeface="ITC Avant Garde Gothic" pitchFamily="34" charset="0"/>
                <a:ea typeface="+mj-ea"/>
                <a:cs typeface="+mj-cs"/>
              </a:rPr>
              <a:t>eyes 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>and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>fair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>hair.</a:t>
            </a: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www.gnet.gs/blogger/green-ey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5443717" cy="5102517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323528" y="5301208"/>
            <a:ext cx="8208912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>She’s got </a:t>
            </a:r>
            <a:r>
              <a:rPr lang="en-US" sz="4400" b="1" dirty="0" smtClean="0">
                <a:solidFill>
                  <a:srgbClr val="663300"/>
                </a:solidFill>
                <a:latin typeface="ITC Avant Garde Gothic" pitchFamily="34" charset="0"/>
                <a:ea typeface="+mj-ea"/>
                <a:cs typeface="+mj-cs"/>
              </a:rPr>
              <a:t>…. eyes 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>and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>…. hair.</a:t>
            </a: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51520" y="5517232"/>
            <a:ext cx="8640960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>She’s got </a:t>
            </a:r>
            <a:r>
              <a:rPr lang="en-US" sz="4400" b="1" dirty="0" smtClean="0">
                <a:solidFill>
                  <a:srgbClr val="FF0000"/>
                </a:solidFill>
                <a:latin typeface="ITC Avant Garde Gothic" pitchFamily="34" charset="0"/>
                <a:ea typeface="+mj-ea"/>
                <a:cs typeface="+mj-cs"/>
              </a:rPr>
              <a:t>green</a:t>
            </a:r>
            <a:r>
              <a:rPr lang="en-US" sz="4400" b="1" dirty="0" smtClean="0">
                <a:solidFill>
                  <a:srgbClr val="663300"/>
                </a:solidFill>
                <a:latin typeface="ITC Avant Garde Gothic" pitchFamily="34" charset="0"/>
                <a:ea typeface="+mj-ea"/>
                <a:cs typeface="+mj-cs"/>
              </a:rPr>
              <a:t> </a:t>
            </a:r>
            <a:r>
              <a:rPr lang="en-US" sz="4400" b="1" dirty="0" smtClean="0">
                <a:solidFill>
                  <a:srgbClr val="663300"/>
                </a:solidFill>
                <a:latin typeface="ITC Avant Garde Gothic" pitchFamily="34" charset="0"/>
                <a:ea typeface="+mj-ea"/>
                <a:cs typeface="+mj-cs"/>
              </a:rPr>
              <a:t>eyes 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>and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>fair</a:t>
            </a:r>
          </a:p>
          <a:p>
            <a:pPr lvl="0">
              <a:spcBef>
                <a:spcPct val="0"/>
              </a:spcBef>
              <a:defRPr/>
            </a:pPr>
            <a:r>
              <a:rPr lang="en-US" sz="4400" b="1" dirty="0" smtClean="0">
                <a:solidFill>
                  <a:srgbClr val="663300"/>
                </a:solidFill>
                <a:latin typeface="ITC Avant Garde Gothic" pitchFamily="34" charset="0"/>
                <a:ea typeface="+mj-ea"/>
                <a:cs typeface="+mj-cs"/>
              </a:rPr>
              <a:t>hair.</a:t>
            </a: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farm3.static.flickr.com/2582/4007593080_a5f479dee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5293096" cy="5017856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07504" y="5517232"/>
            <a:ext cx="8928992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>He’s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>got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>dark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> </a:t>
            </a:r>
            <a:r>
              <a:rPr lang="en-US" sz="4400" b="1" dirty="0" smtClean="0">
                <a:solidFill>
                  <a:srgbClr val="663300"/>
                </a:solidFill>
                <a:latin typeface="ITC Avant Garde Gothic" pitchFamily="34" charset="0"/>
                <a:ea typeface="+mj-ea"/>
                <a:cs typeface="+mj-cs"/>
              </a:rPr>
              <a:t>hair and </a:t>
            </a:r>
            <a:r>
              <a:rPr lang="en-US" sz="4400" b="1" dirty="0" smtClean="0">
                <a:solidFill>
                  <a:srgbClr val="FF0000"/>
                </a:solidFill>
                <a:latin typeface="ITC Avant Garde Gothic" pitchFamily="34" charset="0"/>
              </a:rPr>
              <a:t>brown</a:t>
            </a:r>
            <a:r>
              <a:rPr lang="en-US" sz="4400" b="1" dirty="0" smtClean="0">
                <a:solidFill>
                  <a:srgbClr val="663300"/>
                </a:solidFill>
                <a:latin typeface="ITC Avant Garde Gothic" pitchFamily="34" charset="0"/>
              </a:rPr>
              <a:t> </a:t>
            </a:r>
            <a:r>
              <a:rPr lang="en-US" sz="4400" b="1" dirty="0" smtClean="0">
                <a:solidFill>
                  <a:srgbClr val="663300"/>
                </a:solidFill>
                <a:latin typeface="ITC Avant Garde Gothic" pitchFamily="34" charset="0"/>
              </a:rPr>
              <a:t>eyes </a:t>
            </a:r>
            <a:r>
              <a:rPr lang="en-US" sz="4400" b="1" dirty="0" smtClean="0">
                <a:solidFill>
                  <a:srgbClr val="663300"/>
                </a:solidFill>
                <a:latin typeface="ITC Avant Garde Gothic" pitchFamily="34" charset="0"/>
                <a:ea typeface="+mj-ea"/>
                <a:cs typeface="+mj-cs"/>
              </a:rPr>
              <a:t>.</a:t>
            </a: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07504" y="5517232"/>
            <a:ext cx="8640960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>He’s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>got </a:t>
            </a:r>
            <a:r>
              <a:rPr lang="en-US" sz="4400" b="1" dirty="0" smtClean="0">
                <a:solidFill>
                  <a:srgbClr val="663300"/>
                </a:solidFill>
                <a:latin typeface="ITC Avant Garde Gothic" pitchFamily="34" charset="0"/>
                <a:ea typeface="+mj-ea"/>
                <a:cs typeface="+mj-cs"/>
              </a:rPr>
              <a:t>…. </a:t>
            </a:r>
            <a:r>
              <a:rPr lang="en-US" sz="4400" b="1" dirty="0" smtClean="0">
                <a:solidFill>
                  <a:srgbClr val="663300"/>
                </a:solidFill>
                <a:latin typeface="ITC Avant Garde Gothic" pitchFamily="34" charset="0"/>
                <a:ea typeface="+mj-ea"/>
                <a:cs typeface="+mj-cs"/>
              </a:rPr>
              <a:t>hair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>and ….</a:t>
            </a:r>
            <a:r>
              <a:rPr lang="en-US" sz="4400" b="1" dirty="0" smtClean="0">
                <a:solidFill>
                  <a:srgbClr val="663300"/>
                </a:solidFill>
                <a:latin typeface="ITC Avant Garde Gothic" pitchFamily="34" charset="0"/>
                <a:ea typeface="+mj-ea"/>
                <a:cs typeface="+mj-cs"/>
              </a:rPr>
              <a:t>. eyes.</a:t>
            </a: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impowerage.com/wp-content/uploads/2010/07/attractive-older-wom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836712"/>
            <a:ext cx="6728405" cy="4464496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79512" y="5373216"/>
            <a:ext cx="3816424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>She’s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>got </a:t>
            </a:r>
            <a:r>
              <a:rPr lang="en-US" sz="4400" b="1" dirty="0" smtClean="0">
                <a:solidFill>
                  <a:srgbClr val="663300"/>
                </a:solidFill>
                <a:latin typeface="ITC Avant Garde Gothic" pitchFamily="34" charset="0"/>
                <a:ea typeface="+mj-ea"/>
                <a:cs typeface="+mj-cs"/>
              </a:rPr>
              <a:t>….</a:t>
            </a: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51520" y="5301208"/>
            <a:ext cx="8892480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4400" b="1" dirty="0" err="1" smtClean="0">
                <a:solidFill>
                  <a:srgbClr val="663300"/>
                </a:solidFill>
                <a:latin typeface="ITC Avant Garde Gothic" pitchFamily="34" charset="0"/>
                <a:ea typeface="+mj-ea"/>
                <a:cs typeface="+mj-cs"/>
              </a:rPr>
              <a:t>Sh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>e’s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>got </a:t>
            </a:r>
            <a:r>
              <a:rPr lang="en-US" sz="4400" b="1" dirty="0" smtClean="0">
                <a:solidFill>
                  <a:srgbClr val="FF0000"/>
                </a:solidFill>
                <a:latin typeface="ITC Avant Garde Gothic" pitchFamily="34" charset="0"/>
                <a:ea typeface="+mj-ea"/>
                <a:cs typeface="+mj-cs"/>
              </a:rPr>
              <a:t>white hair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>and blue </a:t>
            </a:r>
            <a:r>
              <a:rPr lang="en-US" sz="4400" b="1" dirty="0" smtClean="0">
                <a:solidFill>
                  <a:srgbClr val="FF0000"/>
                </a:solidFill>
                <a:latin typeface="ITC Avant Garde Gothic" pitchFamily="34" charset="0"/>
                <a:ea typeface="+mj-ea"/>
                <a:cs typeface="+mj-cs"/>
              </a:rPr>
              <a:t>eyes.</a:t>
            </a: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4" y="188640"/>
            <a:ext cx="8856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Посмотри на картинку и </a:t>
            </a:r>
            <a:r>
              <a:rPr lang="ru-RU" sz="3200" b="1" dirty="0" smtClean="0">
                <a:solidFill>
                  <a:srgbClr val="0070C0"/>
                </a:solidFill>
              </a:rPr>
              <a:t>за</a:t>
            </a:r>
            <a:r>
              <a:rPr lang="ru-RU" sz="3200" b="1" dirty="0" smtClean="0">
                <a:solidFill>
                  <a:srgbClr val="0070C0"/>
                </a:solidFill>
              </a:rPr>
              <a:t>верши</a:t>
            </a:r>
            <a:r>
              <a:rPr lang="ru-RU" sz="3200" b="1" dirty="0" smtClean="0">
                <a:solidFill>
                  <a:srgbClr val="0070C0"/>
                </a:solidFill>
              </a:rPr>
              <a:t> </a:t>
            </a:r>
            <a:r>
              <a:rPr lang="ru-RU" sz="3200" b="1" dirty="0" smtClean="0">
                <a:solidFill>
                  <a:srgbClr val="0070C0"/>
                </a:solidFill>
              </a:rPr>
              <a:t>предложение.</a:t>
            </a:r>
            <a:endParaRPr lang="ru-RU" sz="32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230</Words>
  <Application>Microsoft Office PowerPoint</Application>
  <PresentationFormat>Экран (4:3)</PresentationFormat>
  <Paragraphs>34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SHE’S GOT BLUE EYES…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А теперь расскажи о себе и о своих близких.</vt:lpstr>
      <vt:lpstr>Слайд 12</vt:lpstr>
    </vt:vector>
  </TitlesOfParts>
  <Company>Space Research Institute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Marina</dc:creator>
  <cp:lastModifiedBy>Marina</cp:lastModifiedBy>
  <cp:revision>10</cp:revision>
  <dcterms:created xsi:type="dcterms:W3CDTF">2013-03-31T13:34:31Z</dcterms:created>
  <dcterms:modified xsi:type="dcterms:W3CDTF">2013-04-01T10:54:38Z</dcterms:modified>
</cp:coreProperties>
</file>