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6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780108"/>
          </a:xfrm>
        </p:spPr>
        <p:txBody>
          <a:bodyPr/>
          <a:lstStyle/>
          <a:p>
            <a:r>
              <a:rPr lang="ru-RU" altLang="ru-R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ПРЕЗЕНТАЦИЯ</a:t>
            </a:r>
            <a:r>
              <a:rPr lang="en-US" altLang="ru-R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ru-RU" altLang="ru-R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br>
              <a:rPr lang="ru-RU" altLang="ru-RU" b="1" i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852936"/>
            <a:ext cx="7232848" cy="2808312"/>
          </a:xfrm>
        </p:spPr>
        <p:txBody>
          <a:bodyPr>
            <a:noAutofit/>
          </a:bodyPr>
          <a:lstStyle/>
          <a:p>
            <a:r>
              <a:rPr lang="ru-RU" sz="48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Лаборатория </a:t>
            </a:r>
          </a:p>
          <a:p>
            <a:r>
              <a:rPr lang="ru-RU" sz="4800" b="1" i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музыкальных </a:t>
            </a:r>
          </a:p>
          <a:p>
            <a:r>
              <a:rPr lang="ru-RU" sz="48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Georgia"/>
              </a:rPr>
              <a:t>звуков</a:t>
            </a:r>
          </a:p>
          <a:p>
            <a:r>
              <a:rPr lang="ru-RU" sz="2400" b="1" i="1" kern="10" dirty="0" smtClean="0">
                <a:ln w="9525"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Georgia"/>
              </a:rPr>
              <a:t>Орлова Ольга Владимировна музыкальный руководитель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30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5589239"/>
            <a:ext cx="7408333" cy="536923"/>
          </a:xfrm>
        </p:spPr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Срок </a:t>
            </a:r>
            <a:r>
              <a:rPr lang="ru-RU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реализации: </a:t>
            </a: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долгосрочный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6028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Цель деятельности </a:t>
            </a:r>
            <a:b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в детской музыкальной  лаборатории: </a:t>
            </a:r>
            <a:b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i="1" dirty="0">
                <a:solidFill>
                  <a:srgbClr val="C00000"/>
                </a:solidFill>
              </a:rPr>
              <a:t>Комплексное развитие когнитивных процессов и музыкальных способностей у детей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  <a:br>
              <a:rPr lang="ru-RU" sz="2400" dirty="0">
                <a:solidFill>
                  <a:srgbClr val="C00000"/>
                </a:solidFill>
              </a:rPr>
            </a:br>
            <a:r>
              <a:rPr lang="ru-RU" altLang="ru-RU" sz="2400" b="1" i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Задачи:</a:t>
            </a:r>
            <a:r>
              <a:rPr lang="ru-RU" altLang="ru-RU" sz="2400" b="1" i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altLang="ru-RU" sz="2400" b="1" i="1" u="sng" dirty="0">
                <a:solidFill>
                  <a:schemeClr val="accent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400" i="1" dirty="0">
                <a:solidFill>
                  <a:srgbClr val="C00000"/>
                </a:solidFill>
              </a:rPr>
              <a:t>Расширять кругозор детей через знакомство  с  шумовыми  и музыкальными инструментами</a:t>
            </a:r>
            <a:r>
              <a:rPr lang="ru-RU" sz="2400" i="1" dirty="0" smtClean="0">
                <a:solidFill>
                  <a:srgbClr val="C00000"/>
                </a:solidFill>
              </a:rPr>
              <a:t>.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/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Побуждать детей экспериментировать со звуком, чтобы установить  зависимость качества звука от свойств используемых материалов. </a:t>
            </a: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/>
            </a:r>
            <a:br>
              <a:rPr lang="ru-RU" sz="2400" i="1" dirty="0">
                <a:solidFill>
                  <a:srgbClr val="C00000"/>
                </a:solidFill>
              </a:rPr>
            </a:br>
            <a:r>
              <a:rPr lang="ru-RU" sz="2400" i="1" dirty="0">
                <a:solidFill>
                  <a:srgbClr val="C00000"/>
                </a:solidFill>
              </a:rPr>
              <a:t>Развивать у детей музыкальный слух, музыкальные способности ( чувство ритма. лада, темпа, </a:t>
            </a:r>
            <a:r>
              <a:rPr lang="ru-RU" sz="2400" i="1" dirty="0" err="1">
                <a:solidFill>
                  <a:srgbClr val="C00000"/>
                </a:solidFill>
              </a:rPr>
              <a:t>звуковысотного</a:t>
            </a:r>
            <a:r>
              <a:rPr lang="ru-RU" sz="2400" i="1" dirty="0">
                <a:solidFill>
                  <a:srgbClr val="C00000"/>
                </a:solidFill>
              </a:rPr>
              <a:t>, гармонического, тембрового слуха), тактильных ощущений</a:t>
            </a:r>
            <a:r>
              <a:rPr lang="ru-RU" sz="2400" dirty="0">
                <a:solidFill>
                  <a:srgbClr val="C00000"/>
                </a:solidFill>
              </a:rPr>
              <a:t>.</a:t>
            </a:r>
            <a:br>
              <a:rPr lang="ru-RU" sz="2400" dirty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2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Изготовление самодельных, шумовых музыкальных инструментов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2" y="2852936"/>
            <a:ext cx="4318463" cy="29523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852936"/>
            <a:ext cx="3980706" cy="2981641"/>
          </a:xfrm>
        </p:spPr>
      </p:pic>
    </p:spTree>
    <p:extLst>
      <p:ext uri="{BB962C8B-B14F-4D97-AF65-F5344CB8AC3E}">
        <p14:creationId xmlns:p14="http://schemas.microsoft.com/office/powerpoint/2010/main" val="38280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04293"/>
            <a:ext cx="4968552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Шумелки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-маракасы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Весёлые бубенчики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69419"/>
            <a:ext cx="3822700" cy="28670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286174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3738744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Музыка – это жизнь. Пока она звучит, ничто не умирает навсегда. Музыкант, исполняя музыку, живет воспоминаниями так, словно это реальные события.</a:t>
            </a:r>
            <a:br>
              <a:rPr lang="ru-RU" b="1" i="1" dirty="0">
                <a:solidFill>
                  <a:srgbClr val="002060"/>
                </a:solidFill>
              </a:rPr>
            </a:br>
            <a:r>
              <a:rPr lang="ru-RU" b="1" i="1" dirty="0">
                <a:solidFill>
                  <a:srgbClr val="002060"/>
                </a:solidFill>
              </a:rPr>
              <a:t>Даниэль </a:t>
            </a:r>
            <a:r>
              <a:rPr lang="ru-RU" b="1" i="1" dirty="0" err="1">
                <a:solidFill>
                  <a:srgbClr val="002060"/>
                </a:solidFill>
              </a:rPr>
              <a:t>Глаттауэр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584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</TotalTime>
  <Words>52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ПРЕЗЕНТАЦИЯ   </vt:lpstr>
      <vt:lpstr>Цель деятельности  в детской музыкальной  лаборатории:  Комплексное развитие когнитивных процессов и музыкальных способностей у детей. Задачи: Расширять кругозор детей через знакомство  с  шумовыми  и музыкальными инструментами.  Побуждать детей экспериментировать со звуком, чтобы установить  зависимость качества звука от свойств используемых материалов.   Развивать у детей музыкальный слух, музыкальные способности ( чувство ритма. лада, темпа, звуковысотного, гармонического, тембрового слуха), тактильных ощущений. </vt:lpstr>
      <vt:lpstr>Изготовление самодельных, шумовых музыкальных инструментов</vt:lpstr>
      <vt:lpstr>Шумелки-маракасы</vt:lpstr>
      <vt:lpstr>Весёлые бубенчики</vt:lpstr>
      <vt:lpstr>Музыка – это жизнь. Пока она звучит, ничто не умирает навсегда. Музыкант, исполняя музыку, живет воспоминаниями так, словно это реальные события. Даниэль Глаттауэр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 </dc:title>
  <dc:creator>н</dc:creator>
  <cp:lastModifiedBy>н</cp:lastModifiedBy>
  <cp:revision>5</cp:revision>
  <dcterms:created xsi:type="dcterms:W3CDTF">2017-04-01T09:06:01Z</dcterms:created>
  <dcterms:modified xsi:type="dcterms:W3CDTF">2017-04-01T10:26:59Z</dcterms:modified>
</cp:coreProperties>
</file>