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3" r:id="rId9"/>
    <p:sldId id="271" r:id="rId10"/>
    <p:sldId id="266" r:id="rId11"/>
    <p:sldId id="268" r:id="rId12"/>
    <p:sldId id="270" r:id="rId13"/>
    <p:sldId id="267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18EB-C701-443D-9790-D91C057ACDB2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D0071-DCE0-4FE3-BC94-32B026AF2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0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7772400" cy="1470025"/>
          </a:xfrm>
        </p:spPr>
        <p:txBody>
          <a:bodyPr/>
          <a:lstStyle/>
          <a:p>
            <a:r>
              <a:rPr lang="ru-RU" b="1" dirty="0" smtClean="0"/>
              <a:t>Дом – жилище </a:t>
            </a:r>
            <a:br>
              <a:rPr lang="ru-RU" b="1" dirty="0" smtClean="0"/>
            </a:br>
            <a:r>
              <a:rPr lang="ru-RU" b="1" dirty="0" smtClean="0"/>
              <a:t>разных народов.</a:t>
            </a:r>
            <a:endParaRPr lang="ru-RU" b="1" dirty="0"/>
          </a:p>
        </p:txBody>
      </p:sp>
      <p:pic>
        <p:nvPicPr>
          <p:cNvPr id="12290" name="Picture 2" descr="Картинка 6 из 1657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4799999" cy="3600000"/>
          </a:xfrm>
          <a:prstGeom prst="rect">
            <a:avLst/>
          </a:prstGeom>
          <a:noFill/>
        </p:spPr>
      </p:pic>
      <p:pic>
        <p:nvPicPr>
          <p:cNvPr id="12292" name="Picture 4" descr="Картинка 37 из 3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000240"/>
            <a:ext cx="3128988" cy="4700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1 из 63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Картинка 20 из 2777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7572428" cy="49978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42"/>
            <a:ext cx="436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Жители - эскимосы, чукчи.</a:t>
            </a:r>
            <a:endParaRPr lang="ru-RU" sz="2800" b="1" dirty="0"/>
          </a:p>
        </p:txBody>
      </p:sp>
      <p:pic>
        <p:nvPicPr>
          <p:cNvPr id="23556" name="Picture 4" descr="http://dob.1september.ru/2002/20/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0"/>
            <a:ext cx="2428892" cy="3238523"/>
          </a:xfrm>
          <a:prstGeom prst="rect">
            <a:avLst/>
          </a:prstGeom>
          <a:noFill/>
        </p:spPr>
      </p:pic>
      <p:pic>
        <p:nvPicPr>
          <p:cNvPr id="23558" name="Picture 6" descr="http://dob.1september.ru/2002/20/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00438"/>
            <a:ext cx="297039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 из 63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Картинка 1 из 1685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76200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928670"/>
            <a:ext cx="18694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ЧУМ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214290"/>
            <a:ext cx="626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Жилище кочевника из шкур животных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1 из 63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500042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Иглу</a:t>
            </a:r>
            <a:r>
              <a:rPr lang="ru-RU" sz="2800" b="1" dirty="0"/>
              <a:t> — дом из снежных глыб, который строят эскимосы на зимних стоянках</a:t>
            </a:r>
          </a:p>
        </p:txBody>
      </p:sp>
      <p:pic>
        <p:nvPicPr>
          <p:cNvPr id="27650" name="Picture 2" descr="http://www.auburn.edu/academic/education/reading_genie/passages/Igloo_am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1"/>
            <a:ext cx="5596312" cy="3214710"/>
          </a:xfrm>
          <a:prstGeom prst="rect">
            <a:avLst/>
          </a:prstGeom>
          <a:noFill/>
        </p:spPr>
      </p:pic>
      <p:pic>
        <p:nvPicPr>
          <p:cNvPr id="27652" name="Picture 4" descr="Картинка 8 из 3124"/>
          <p:cNvPicPr>
            <a:picLocks noChangeAspect="1" noChangeArrowheads="1"/>
          </p:cNvPicPr>
          <p:nvPr/>
        </p:nvPicPr>
        <p:blipFill>
          <a:blip r:embed="rId4" cstate="print"/>
          <a:srcRect r="43749"/>
          <a:stretch>
            <a:fillRect/>
          </a:stretch>
        </p:blipFill>
        <p:spPr bwMode="auto">
          <a:xfrm>
            <a:off x="5929290" y="3076575"/>
            <a:ext cx="3214710" cy="378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1 из 63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Картинка 158 из 2777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5000660" cy="3453581"/>
          </a:xfrm>
          <a:prstGeom prst="rect">
            <a:avLst/>
          </a:prstGeom>
          <a:noFill/>
        </p:spPr>
      </p:pic>
      <p:pic>
        <p:nvPicPr>
          <p:cNvPr id="24582" name="Picture 6" descr="Картинка 6 из 2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571744"/>
            <a:ext cx="4438650" cy="408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48 из 168540"/>
          <p:cNvPicPr>
            <a:picLocks noChangeAspect="1" noChangeArrowheads="1"/>
          </p:cNvPicPr>
          <p:nvPr/>
        </p:nvPicPr>
        <p:blipFill>
          <a:blip r:embed="rId2" cstate="print"/>
          <a:srcRect b="5769"/>
          <a:stretch>
            <a:fillRect/>
          </a:stretch>
        </p:blipFill>
        <p:spPr bwMode="auto">
          <a:xfrm>
            <a:off x="285719" y="285728"/>
            <a:ext cx="4463143" cy="5857916"/>
          </a:xfrm>
          <a:prstGeom prst="rect">
            <a:avLst/>
          </a:prstGeom>
          <a:noFill/>
        </p:spPr>
      </p:pic>
      <p:pic>
        <p:nvPicPr>
          <p:cNvPr id="26628" name="Picture 4" descr="Картинка 9 из 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1" y="357166"/>
            <a:ext cx="1143008" cy="2003057"/>
          </a:xfrm>
          <a:prstGeom prst="rect">
            <a:avLst/>
          </a:prstGeom>
          <a:noFill/>
        </p:spPr>
      </p:pic>
      <p:pic>
        <p:nvPicPr>
          <p:cNvPr id="26630" name="Picture 6" descr="http://dob.1september.ru/2002/20/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786058"/>
            <a:ext cx="3465100" cy="3666773"/>
          </a:xfrm>
          <a:prstGeom prst="rect">
            <a:avLst/>
          </a:prstGeom>
          <a:noFill/>
        </p:spPr>
      </p:pic>
      <p:pic>
        <p:nvPicPr>
          <p:cNvPr id="26632" name="Picture 8" descr="снежный дом игл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42852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48 из 168540"/>
          <p:cNvPicPr>
            <a:picLocks noChangeAspect="1" noChangeArrowheads="1"/>
          </p:cNvPicPr>
          <p:nvPr/>
        </p:nvPicPr>
        <p:blipFill>
          <a:blip r:embed="rId2" cstate="print"/>
          <a:srcRect b="5769"/>
          <a:stretch>
            <a:fillRect/>
          </a:stretch>
        </p:blipFill>
        <p:spPr bwMode="auto">
          <a:xfrm>
            <a:off x="285719" y="285728"/>
            <a:ext cx="2071703" cy="2719129"/>
          </a:xfrm>
          <a:prstGeom prst="rect">
            <a:avLst/>
          </a:prstGeom>
          <a:noFill/>
        </p:spPr>
      </p:pic>
      <p:pic>
        <p:nvPicPr>
          <p:cNvPr id="3" name="Picture 4" descr="Картинка 9 из 2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857256" cy="1502293"/>
          </a:xfrm>
          <a:prstGeom prst="rect">
            <a:avLst/>
          </a:prstGeom>
          <a:noFill/>
        </p:spPr>
      </p:pic>
      <p:pic>
        <p:nvPicPr>
          <p:cNvPr id="4" name="Picture 6" descr="http://dob.1september.ru/2002/20/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357562"/>
            <a:ext cx="2500330" cy="2645852"/>
          </a:xfrm>
          <a:prstGeom prst="rect">
            <a:avLst/>
          </a:prstGeom>
          <a:noFill/>
        </p:spPr>
      </p:pic>
      <p:pic>
        <p:nvPicPr>
          <p:cNvPr id="5" name="Picture 8" descr="снежный дом игл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786322"/>
            <a:ext cx="1857412" cy="1857412"/>
          </a:xfrm>
          <a:prstGeom prst="rect">
            <a:avLst/>
          </a:prstGeom>
          <a:noFill/>
        </p:spPr>
      </p:pic>
      <p:pic>
        <p:nvPicPr>
          <p:cNvPr id="29698" name="Picture 2" descr="Картинка 13 из 1371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381249"/>
            <a:ext cx="3581400" cy="4476751"/>
          </a:xfrm>
          <a:prstGeom prst="rect">
            <a:avLst/>
          </a:prstGeom>
          <a:noFill/>
        </p:spPr>
      </p:pic>
      <p:pic>
        <p:nvPicPr>
          <p:cNvPr id="29700" name="Picture 4" descr="http://im3-tub-ru.yandex.net/i?id=482492591-62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4929198"/>
            <a:ext cx="2143108" cy="1714488"/>
          </a:xfrm>
          <a:prstGeom prst="rect">
            <a:avLst/>
          </a:prstGeom>
          <a:noFill/>
        </p:spPr>
      </p:pic>
      <p:pic>
        <p:nvPicPr>
          <p:cNvPr id="29702" name="Picture 6" descr="Картинка 85 из 137151"/>
          <p:cNvPicPr>
            <a:picLocks noChangeAspect="1" noChangeArrowheads="1"/>
          </p:cNvPicPr>
          <p:nvPr/>
        </p:nvPicPr>
        <p:blipFill>
          <a:blip r:embed="rId8" cstate="print"/>
          <a:srcRect t="23813" b="44437"/>
          <a:stretch>
            <a:fillRect/>
          </a:stretch>
        </p:blipFill>
        <p:spPr bwMode="auto">
          <a:xfrm>
            <a:off x="4857752" y="285728"/>
            <a:ext cx="3883304" cy="1714512"/>
          </a:xfrm>
          <a:prstGeom prst="rect">
            <a:avLst/>
          </a:prstGeom>
          <a:noFill/>
        </p:spPr>
      </p:pic>
      <p:pic>
        <p:nvPicPr>
          <p:cNvPr id="29704" name="Picture 8" descr="http://www.raut.ru/files/tato/gallery/afrika/afrika16.jpg"/>
          <p:cNvPicPr>
            <a:picLocks noChangeAspect="1" noChangeArrowheads="1"/>
          </p:cNvPicPr>
          <p:nvPr/>
        </p:nvPicPr>
        <p:blipFill>
          <a:blip r:embed="rId9" cstate="print"/>
          <a:srcRect l="23750" t="10000" r="28750" b="11666"/>
          <a:stretch>
            <a:fillRect/>
          </a:stretch>
        </p:blipFill>
        <p:spPr bwMode="auto">
          <a:xfrm>
            <a:off x="3714744" y="142852"/>
            <a:ext cx="2357454" cy="291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 из 218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9166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250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Карта Мира</a:t>
            </a:r>
            <a:endParaRPr lang="ru-RU" sz="3600" dirty="0"/>
          </a:p>
        </p:txBody>
      </p:sp>
      <p:pic>
        <p:nvPicPr>
          <p:cNvPr id="16388" name="Picture 4" descr="Картинка 88 из 29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736"/>
            <a:ext cx="4643470" cy="5205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а 34 из 29989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214338"/>
            <a:ext cx="9144064" cy="7072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72198" y="0"/>
            <a:ext cx="2238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Африка</a:t>
            </a:r>
            <a:endParaRPr lang="ru-RU" sz="4800" b="1" dirty="0"/>
          </a:p>
        </p:txBody>
      </p:sp>
      <p:pic>
        <p:nvPicPr>
          <p:cNvPr id="17414" name="Picture 6" descr="Картинка 49 из 29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592935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46 из 299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18436" name="Picture 4" descr="Картинка 49 из 299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42918"/>
            <a:ext cx="4429156" cy="44291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0694" y="5286388"/>
            <a:ext cx="2238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Африка</a:t>
            </a:r>
            <a:endParaRPr lang="ru-RU" sz="4800" b="1" dirty="0"/>
          </a:p>
        </p:txBody>
      </p:sp>
      <p:pic>
        <p:nvPicPr>
          <p:cNvPr id="6" name="Picture 6" descr="Картинка 81 из 299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214554"/>
            <a:ext cx="323024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422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Население (жители)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1214422"/>
            <a:ext cx="3726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Основной род занятий</a:t>
            </a:r>
            <a:endParaRPr lang="ru-RU" sz="2800" b="1" u="sng" dirty="0"/>
          </a:p>
        </p:txBody>
      </p:sp>
      <p:pic>
        <p:nvPicPr>
          <p:cNvPr id="19458" name="Picture 2" descr="Картинка 107 из 299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500462" cy="2296304"/>
          </a:xfrm>
          <a:prstGeom prst="rect">
            <a:avLst/>
          </a:prstGeom>
          <a:noFill/>
        </p:spPr>
      </p:pic>
      <p:pic>
        <p:nvPicPr>
          <p:cNvPr id="19460" name="Picture 4" descr="http://world.comments.ua/img/201011241306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3714776" cy="3010925"/>
          </a:xfrm>
          <a:prstGeom prst="rect">
            <a:avLst/>
          </a:prstGeom>
          <a:noFill/>
        </p:spPr>
      </p:pic>
      <p:pic>
        <p:nvPicPr>
          <p:cNvPr id="19462" name="Picture 6" descr="Картинка 72 из 202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2"/>
            <a:ext cx="3929090" cy="29468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57686" y="1928802"/>
            <a:ext cx="4601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Земледелие (работа на полях)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Охота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ртинка 52 из 9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500826" y="142852"/>
            <a:ext cx="2249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жилище</a:t>
            </a:r>
            <a:endParaRPr lang="ru-RU" sz="4400" b="1" dirty="0"/>
          </a:p>
        </p:txBody>
      </p:sp>
      <p:pic>
        <p:nvPicPr>
          <p:cNvPr id="21506" name="Picture 2" descr="Картинка 1 из 8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6191293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357298"/>
            <a:ext cx="3427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Дом - мазанка</a:t>
            </a:r>
            <a:endParaRPr lang="ru-RU" sz="40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357422" y="1428736"/>
            <a:ext cx="214314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Картинка 16 из 67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2530" name="Picture 2" descr="Картинка 6 из 37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5500694" cy="5723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Африканское искусство"/>
          <p:cNvPicPr>
            <a:picLocks noChangeAspect="1" noChangeArrowheads="1"/>
          </p:cNvPicPr>
          <p:nvPr/>
        </p:nvPicPr>
        <p:blipFill>
          <a:blip r:embed="rId2" cstate="print"/>
          <a:srcRect t="82576" r="33333"/>
          <a:stretch>
            <a:fillRect/>
          </a:stretch>
        </p:blipFill>
        <p:spPr bwMode="auto">
          <a:xfrm>
            <a:off x="285720" y="2643182"/>
            <a:ext cx="6584981" cy="3786214"/>
          </a:xfrm>
          <a:prstGeom prst="rect">
            <a:avLst/>
          </a:prstGeom>
          <a:noFill/>
        </p:spPr>
      </p:pic>
      <p:pic>
        <p:nvPicPr>
          <p:cNvPr id="20484" name="Picture 4" descr="Африканское искусство"/>
          <p:cNvPicPr>
            <a:picLocks noChangeAspect="1" noChangeArrowheads="1"/>
          </p:cNvPicPr>
          <p:nvPr/>
        </p:nvPicPr>
        <p:blipFill>
          <a:blip r:embed="rId2" cstate="print"/>
          <a:srcRect b="23270"/>
          <a:stretch>
            <a:fillRect/>
          </a:stretch>
        </p:blipFill>
        <p:spPr bwMode="auto">
          <a:xfrm>
            <a:off x="6500826" y="428604"/>
            <a:ext cx="2454545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 из 637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71480"/>
            <a:ext cx="546495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dirty="0" smtClean="0"/>
              <a:t>СЕВЕРНЫЙ</a:t>
            </a:r>
          </a:p>
          <a:p>
            <a:pPr algn="ctr"/>
            <a:r>
              <a:rPr lang="ru-RU" sz="8800" b="1" dirty="0" smtClean="0"/>
              <a:t> полюс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41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Дом – жилище  разных народов.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– жилище  разных народов.</dc:title>
  <dc:creator>XP GAME 2008</dc:creator>
  <cp:lastModifiedBy>Улидка</cp:lastModifiedBy>
  <cp:revision>7</cp:revision>
  <dcterms:created xsi:type="dcterms:W3CDTF">2012-01-11T16:15:49Z</dcterms:created>
  <dcterms:modified xsi:type="dcterms:W3CDTF">2018-03-14T03:21:51Z</dcterms:modified>
</cp:coreProperties>
</file>