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8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52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174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9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12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35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17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98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74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9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9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8388-366F-4FD6-A676-DF9040ED24EC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753D-0A89-401F-BF30-BBDC83FB6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5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8" y="-31290"/>
            <a:ext cx="9144000" cy="68675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СВЕТЛО-ЗЕЛЁНЫЙ </a:t>
            </a:r>
            <a:br>
              <a:rPr lang="ru-RU" dirty="0" smtClean="0"/>
            </a:br>
            <a:r>
              <a:rPr lang="ru-RU" dirty="0" smtClean="0"/>
              <a:t>ШАБЛОН ДЛЯ ПРЕЗЕНТАЦИИ</a:t>
            </a:r>
            <a:br>
              <a:rPr lang="ru-RU" dirty="0" smtClean="0"/>
            </a:br>
            <a:r>
              <a:rPr lang="ru-RU" dirty="0" smtClean="0"/>
              <a:t>«Книга-1»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7984976" cy="218464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Брашко Евгения Владимировна,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учитель технологии МАОУ СОШ № 67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 углубленным изучением отдельных предметов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г. Екатеринбург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2015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03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44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Заголовок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80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813"/>
            <a:ext cx="9144000" cy="6834187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260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6" y="0"/>
            <a:ext cx="915615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730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44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Заголовок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931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8" y="-31290"/>
            <a:ext cx="9144000" cy="686758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76672"/>
            <a:ext cx="496064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 иллюстраций (фоны для презентации): </a:t>
            </a:r>
          </a:p>
          <a:p>
            <a:endParaRPr lang="ru-RU" dirty="0" smtClean="0"/>
          </a:p>
          <a:p>
            <a:r>
              <a:rPr lang="ru-RU" sz="1600" dirty="0"/>
              <a:t>https://yandex.ru/images/search?img_url=http%3A%2F%2Fsch10spb.ru%2Fimages%2F37893330.jpg&amp;_=1434621340822&amp;p=28&amp;text=фоны для </a:t>
            </a:r>
            <a:r>
              <a:rPr lang="ru-RU" sz="1600" dirty="0" err="1"/>
              <a:t>страницы&amp;noreask</a:t>
            </a:r>
            <a:r>
              <a:rPr lang="ru-RU" sz="1600" dirty="0"/>
              <a:t>=1&amp;pos=84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247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нига-1" id="{D997EDE5-2E92-41D3-A031-7C53EA0AF529}" vid="{10E258B3-77F2-4FE9-99FF-98BCCD4663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СВЕТЛО-ЗЕЛЁНЫЙ  ШАБЛОН ДЛЯ ПРЕЗЕНТАЦИИ «Книга-1» </vt:lpstr>
      <vt:lpstr>Заголовок </vt:lpstr>
      <vt:lpstr>Заголовок</vt:lpstr>
      <vt:lpstr>Заголовок</vt:lpstr>
      <vt:lpstr>Заголовок </vt:lpstr>
      <vt:lpstr>Презентация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СВЕТЛО-ЗЕЛЁНЫЙ  ШАБЛОН ДЛЯ ПРЕЗЕНТАЦИИ</dc:title>
  <dc:creator>МАОУ</dc:creator>
  <cp:lastModifiedBy>Евгения</cp:lastModifiedBy>
  <cp:revision>3</cp:revision>
  <dcterms:created xsi:type="dcterms:W3CDTF">2015-06-18T12:59:57Z</dcterms:created>
  <dcterms:modified xsi:type="dcterms:W3CDTF">2015-06-19T06:11:22Z</dcterms:modified>
</cp:coreProperties>
</file>