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E859BD5-0A09-4AC7-9E3D-4D4A952388A9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C5A1A34-DEDB-4E45-9378-0B72B8FF62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772400" cy="158417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 Р О Е К Т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«История часов»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284984"/>
            <a:ext cx="5760640" cy="223224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8000" b="1" i="1" dirty="0">
                <a:solidFill>
                  <a:srgbClr val="002060"/>
                </a:solidFill>
              </a:rPr>
              <a:t>Подготовил: ученик </a:t>
            </a:r>
            <a:endParaRPr lang="ru-RU" sz="8000" b="1" i="1" dirty="0" smtClean="0">
              <a:solidFill>
                <a:srgbClr val="002060"/>
              </a:solidFill>
            </a:endParaRPr>
          </a:p>
          <a:p>
            <a:pPr algn="l"/>
            <a:r>
              <a:rPr lang="ru-RU" sz="8000" b="1" i="1" dirty="0" smtClean="0">
                <a:solidFill>
                  <a:srgbClr val="002060"/>
                </a:solidFill>
              </a:rPr>
              <a:t>3 </a:t>
            </a:r>
            <a:r>
              <a:rPr lang="ru-RU" sz="8000" b="1" i="1" dirty="0" smtClean="0">
                <a:solidFill>
                  <a:srgbClr val="002060"/>
                </a:solidFill>
              </a:rPr>
              <a:t>В </a:t>
            </a:r>
            <a:r>
              <a:rPr lang="ru-RU" sz="8000" b="1" i="1" dirty="0">
                <a:solidFill>
                  <a:srgbClr val="002060"/>
                </a:solidFill>
              </a:rPr>
              <a:t>класса  </a:t>
            </a:r>
            <a:endParaRPr lang="ru-RU" sz="8000" b="1" i="1" dirty="0" smtClean="0">
              <a:solidFill>
                <a:srgbClr val="002060"/>
              </a:solidFill>
            </a:endParaRPr>
          </a:p>
          <a:p>
            <a:pPr algn="l"/>
            <a:r>
              <a:rPr lang="ru-RU" sz="8000" b="1" i="1" dirty="0" smtClean="0">
                <a:solidFill>
                  <a:srgbClr val="002060"/>
                </a:solidFill>
              </a:rPr>
              <a:t>МБОУ </a:t>
            </a:r>
            <a:r>
              <a:rPr lang="ru-RU" sz="8000" b="1" i="1" dirty="0">
                <a:solidFill>
                  <a:srgbClr val="002060"/>
                </a:solidFill>
              </a:rPr>
              <a:t>«</a:t>
            </a:r>
            <a:r>
              <a:rPr lang="ru-RU" sz="8000" b="1" i="1" dirty="0" smtClean="0">
                <a:solidFill>
                  <a:srgbClr val="002060"/>
                </a:solidFill>
              </a:rPr>
              <a:t>Гимназия </a:t>
            </a:r>
            <a:r>
              <a:rPr lang="ru-RU" sz="8000" b="1" i="1" dirty="0">
                <a:solidFill>
                  <a:srgbClr val="002060"/>
                </a:solidFill>
              </a:rPr>
              <a:t>№ 1 им. Н.М. Пржевальского»</a:t>
            </a:r>
          </a:p>
          <a:p>
            <a:pPr algn="l"/>
            <a:r>
              <a:rPr lang="ru-RU" sz="8000" b="1" i="1" dirty="0" smtClean="0">
                <a:solidFill>
                  <a:srgbClr val="002060"/>
                </a:solidFill>
              </a:rPr>
              <a:t>Черняков Тимофей</a:t>
            </a:r>
            <a:endParaRPr lang="ru-RU" sz="8000" b="1" i="1" dirty="0" smtClean="0">
              <a:solidFill>
                <a:srgbClr val="002060"/>
              </a:solidFill>
            </a:endParaRPr>
          </a:p>
          <a:p>
            <a:pPr algn="l"/>
            <a:endParaRPr lang="ru-RU" dirty="0" smtClean="0"/>
          </a:p>
          <a:p>
            <a:pPr algn="l"/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7000" b="1" dirty="0" smtClean="0">
                <a:solidFill>
                  <a:srgbClr val="002060"/>
                </a:solidFill>
              </a:rPr>
              <a:t>Смоленск</a:t>
            </a:r>
          </a:p>
          <a:p>
            <a:r>
              <a:rPr lang="ru-RU" sz="7000" b="1" dirty="0" smtClean="0">
                <a:solidFill>
                  <a:srgbClr val="002060"/>
                </a:solidFill>
              </a:rPr>
              <a:t>2020</a:t>
            </a:r>
            <a:endParaRPr lang="ru-RU" sz="7000" b="1" dirty="0">
              <a:solidFill>
                <a:srgbClr val="002060"/>
              </a:solidFill>
            </a:endParaRPr>
          </a:p>
          <a:p>
            <a:pPr algn="l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Изображение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1800200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8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Солнечные часы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428868"/>
            <a:ext cx="6313904" cy="402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/>
          <a:lstStyle/>
          <a:p>
            <a:r>
              <a:rPr lang="ru-RU" dirty="0" smtClean="0"/>
              <a:t>Цветочные часы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428868"/>
            <a:ext cx="6390472" cy="371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84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Водяные часы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214554"/>
            <a:ext cx="6388192" cy="423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6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Песочные часы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500306"/>
            <a:ext cx="3392025" cy="4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5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Огневые часы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643182"/>
            <a:ext cx="2797851" cy="388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2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Механические часы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500106"/>
            <a:ext cx="3172912" cy="251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7" y="3250825"/>
            <a:ext cx="3527451" cy="26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3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Кварцевые часы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032448" cy="38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Bradley Timepiece – </a:t>
            </a:r>
            <a:r>
              <a:rPr lang="ru-RU" dirty="0"/>
              <a:t>часы для слепых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408712" cy="38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8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</TotalTime>
  <Words>47</Words>
  <Application>Microsoft Office PowerPoint</Application>
  <PresentationFormat>Экран (4:3)</PresentationFormat>
  <Paragraphs>17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Candara</vt:lpstr>
      <vt:lpstr>Symbol</vt:lpstr>
      <vt:lpstr>Волна</vt:lpstr>
      <vt:lpstr>П Р О Е К Т «История часов»</vt:lpstr>
      <vt:lpstr>Солнечные часы</vt:lpstr>
      <vt:lpstr>Цветочные часы</vt:lpstr>
      <vt:lpstr>Водяные часы</vt:lpstr>
      <vt:lpstr>Песочные часы</vt:lpstr>
      <vt:lpstr>Огневые часы</vt:lpstr>
      <vt:lpstr>Механические часы</vt:lpstr>
      <vt:lpstr>Кварцевые часы</vt:lpstr>
      <vt:lpstr>Bradley Timepiece – часы для слепых</vt:lpstr>
    </vt:vector>
  </TitlesOfParts>
  <Company>Pfizer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Р О Е К Т «История часов»</dc:title>
  <dc:creator>Nazarov, Vadim</dc:creator>
  <cp:lastModifiedBy>Admin</cp:lastModifiedBy>
  <cp:revision>10</cp:revision>
  <dcterms:created xsi:type="dcterms:W3CDTF">2016-04-25T19:04:48Z</dcterms:created>
  <dcterms:modified xsi:type="dcterms:W3CDTF">2021-01-11T18:06:56Z</dcterms:modified>
</cp:coreProperties>
</file>