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62" r:id="rId6"/>
    <p:sldId id="270" r:id="rId7"/>
    <p:sldId id="267" r:id="rId8"/>
    <p:sldId id="273" r:id="rId9"/>
    <p:sldId id="268" r:id="rId10"/>
    <p:sldId id="27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5" autoAdjust="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655E0-DF22-4A91-9ED2-850B8C6DC95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0AAD6-ED8A-492D-8EC4-15E8534A7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2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0AAD6-ED8A-492D-8EC4-15E8534A736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5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4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8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1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0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9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73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0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59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6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07C5A-0C03-49A7-8BC6-FEB5CC992D40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C32D-C7FD-41AB-ACBE-BB440832B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06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6443" y="297456"/>
            <a:ext cx="9144000" cy="223642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общеобразовательное учреждение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№ 6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Южно-Сахалинск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3822853"/>
            <a:ext cx="12192000" cy="280930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							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 Матвей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      Юрьевич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			Афанасьева Людмила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      Владимировна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2115239"/>
            <a:ext cx="10515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2115239"/>
            <a:ext cx="10515600" cy="4061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работа тему: «Величайшие изобретения Николы Тесла</a:t>
            </a:r>
            <a:r>
              <a:rPr lang="ru-RU" b="1" dirty="0" smtClean="0"/>
              <a:t>»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(Физика)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8251" y="4537493"/>
            <a:ext cx="4970269" cy="16394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Выступал: Кузьмин Матвей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4843"/>
            <a:ext cx="10515600" cy="5732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исследования связана с тем, что в наши дни люди не задумываются о том, что некоторые вещи и различные приборы, работающие на электричестве, были изобретены великим учёным Николой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Тесла.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физического мышления, получение новых знаний, развитие интереса к предмету физики к физическим явлениям в области магнитных полей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r>
              <a:rPr lang="ru-RU" dirty="0"/>
              <a:t>1. Изучить основную литературу об учёном - физике Николае Тесла и его открытиях</a:t>
            </a:r>
          </a:p>
          <a:p>
            <a:r>
              <a:rPr lang="ru-RU" dirty="0"/>
              <a:t>2. Поиск информации на соответствующую тему проекта.</a:t>
            </a:r>
          </a:p>
          <a:p>
            <a:r>
              <a:rPr lang="ru-RU" dirty="0"/>
              <a:t>3. Изучить </a:t>
            </a:r>
            <a:r>
              <a:rPr lang="ru-RU" dirty="0" smtClean="0"/>
              <a:t>изобретение «Катушка Тесла».</a:t>
            </a:r>
            <a:endParaRPr lang="ru-RU" dirty="0"/>
          </a:p>
          <a:p>
            <a:r>
              <a:rPr lang="ru-RU" dirty="0"/>
              <a:t>4.Проанализировать собранную информацию и сделать вывод.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4941"/>
            <a:ext cx="105156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7110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avatars.mds.yandex.net/i?id=2c8a8733c9cd202fa0b1e1c23bda62b56af2ce8e-7761916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707" y="548664"/>
            <a:ext cx="6267259" cy="45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838200" y="5224845"/>
            <a:ext cx="10515600" cy="952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 Тесла 1856 г. – 1943 г.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66063"/>
            <a:ext cx="10515600" cy="9108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 Тесла (Катушка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Тесла 1896г.)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avatars.mds.yandex.net/i?id=6f6468e2a9c4436b09f246fe84b3692be87d9488-8391840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10" y="851971"/>
            <a:ext cx="6727304" cy="374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75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082" y="5805889"/>
            <a:ext cx="10515600" cy="64999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Трансформатор Тесла.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67299" y="5222444"/>
            <a:ext cx="9293932" cy="942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cc6652bd9fef7013b9bc0d1cddcdbb9ddc93c2f8-899561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047" y="407728"/>
            <a:ext cx="7027423" cy="47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1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943600" y="0"/>
            <a:ext cx="6248400" cy="233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8410" y="426063"/>
            <a:ext cx="9144000" cy="82626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Применение Катушки Тесла в наши дни.</a:t>
            </a:r>
            <a:endParaRPr lang="ru-RU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yastatic.net/naydex/yandex-search/RW7skG045/845ccemCi2/M-_bkIKsHG2j86JWiOxi3NbLt61AYjvFsH0LtnbIvUD6Mom4jAYrbNcS1r0tAtrgEdAY824h_NfhhvHBuYY_5Rq8166vnnNCmM_eZq7LSMDPi72tTGMu1Z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5" y="1087991"/>
            <a:ext cx="547687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243330" y="1169012"/>
            <a:ext cx="9144000" cy="82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Система РЭБ (Радиоэлектронной борьбы)</a:t>
            </a:r>
            <a:endParaRPr lang="ru-RU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43600" y="199527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Катушка Тесла применяется в военной технике для оперативного уничтожения вражеской электронного оружия. При этом на короткий промежуток времени создается мощный импульс электромагнитных волн.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116" y="385590"/>
            <a:ext cx="10515600" cy="525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Безопасности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avatars.mds.yandex.net/i?id=3c289d01cb126fb305c8bc5e02ee448e642df139-6945470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1" y="1433420"/>
            <a:ext cx="5775216" cy="326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40916" y="1321425"/>
            <a:ext cx="6096000" cy="3118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Защитные 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очки и </a:t>
            </a:r>
            <a:r>
              <a:rPr lang="ru-RU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маска.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Защитная 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одежда и </a:t>
            </a:r>
            <a:r>
              <a:rPr lang="ru-RU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обувь.</a:t>
            </a:r>
          </a:p>
          <a:p>
            <a:pPr marL="285750" indent="-285750" algn="just">
              <a:spcAft>
                <a:spcPts val="204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Изолирующие 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перчатки и ковры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2040"/>
              </a:spcAft>
            </a:pPr>
            <a:r>
              <a:rPr lang="ru-RU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 индивидуальной защиты является обязательным при работе на трансформаторах тока и должно сопровождаться соблюдением всех необходимых мер безопасности. Только совместное использование этих мер позволяет минимизировать риск возникновения аварийных ситуаций и обеспечить безопасность человеку.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116" y="385590"/>
            <a:ext cx="10515600" cy="525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Опасные Факторы.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5830" y="167834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электрический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ток;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электромагнитное излучение;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ультрафиолетовое излучение от высоковольтных разрядов;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выделение вредных веществ, таких как озон и оксиды азота от высоковольтных разрядов;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неблагоприятный микроклимат в рабочей зоне;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акустический шум.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узнать, что изобретения великого сербского учёного и по сей день играют важную роль среди людей.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Катушка Тесла имеет немало важную роль в современном мире, и люди активно пользуются великим изобретением Николы Тесла, но его использование требует большой ответственности  ведь разряды тока в его катушке могут достигать огромных значений.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476</TotalTime>
  <Words>162</Words>
  <Application>Microsoft Office PowerPoint</Application>
  <PresentationFormat>Широкоэкранный</PresentationFormat>
  <Paragraphs>41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             Муниципальное автономное общеобразовательное учреждение средняя общеобразовательная школа № 6 г. Южно-Сахалинск  </vt:lpstr>
      <vt:lpstr>Презентация PowerPoint</vt:lpstr>
      <vt:lpstr>Презентация PowerPoint</vt:lpstr>
      <vt:lpstr>Презентация PowerPoint</vt:lpstr>
      <vt:lpstr>Современный Трансформатор Тесла.</vt:lpstr>
      <vt:lpstr>Презентация PowerPoint</vt:lpstr>
      <vt:lpstr>Презентация PowerPoint</vt:lpstr>
      <vt:lpstr>Презентация PowerPoint</vt:lpstr>
      <vt:lpstr> Нам удалось узнать, что изобретения великого сербского учёного и по сей день играют важную роль среди людей.   Катушка Тесла имеет немало важную роль в современном мире, и люди активно пользуются великим изобретением Николы Тесла, но его использование требует большой ответственности  ведь разряды тока в его катушке могут достигать огромных значений.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«Изучение английского языка в контексте культуры: сравнение в быту и в национальном характере русских и американцев»</dc:title>
  <dc:creator>User</dc:creator>
  <cp:lastModifiedBy>User</cp:lastModifiedBy>
  <cp:revision>45</cp:revision>
  <dcterms:created xsi:type="dcterms:W3CDTF">2022-03-31T23:29:44Z</dcterms:created>
  <dcterms:modified xsi:type="dcterms:W3CDTF">2024-03-12T08:47:39Z</dcterms:modified>
</cp:coreProperties>
</file>