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3"/>
  </p:notesMasterIdLst>
  <p:sldIdLst>
    <p:sldId id="256" r:id="rId2"/>
    <p:sldId id="278" r:id="rId3"/>
    <p:sldId id="257" r:id="rId4"/>
    <p:sldId id="277" r:id="rId5"/>
    <p:sldId id="263" r:id="rId6"/>
    <p:sldId id="259" r:id="rId7"/>
    <p:sldId id="258" r:id="rId8"/>
    <p:sldId id="270" r:id="rId9"/>
    <p:sldId id="260" r:id="rId10"/>
    <p:sldId id="273" r:id="rId11"/>
    <p:sldId id="274" r:id="rId12"/>
    <p:sldId id="264" r:id="rId13"/>
    <p:sldId id="261" r:id="rId14"/>
    <p:sldId id="285" r:id="rId15"/>
    <p:sldId id="266" r:id="rId16"/>
    <p:sldId id="267" r:id="rId17"/>
    <p:sldId id="268" r:id="rId18"/>
    <p:sldId id="276" r:id="rId19"/>
    <p:sldId id="269" r:id="rId20"/>
    <p:sldId id="262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FCD81-CF28-475E-86B2-F382325EEDB3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CBA1-9D5C-4BD8-AAD4-DFCD77954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37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3CBA1-9D5C-4BD8-AAD4-DFCD77954AD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27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3284984"/>
          </a:xfrm>
        </p:spPr>
        <p:txBody>
          <a:bodyPr>
            <a:normAutofit/>
          </a:bodyPr>
          <a:lstStyle/>
          <a:p>
            <a:r>
              <a:rPr lang="ru-RU" dirty="0" smtClean="0"/>
              <a:t>Никифорова Флера </a:t>
            </a:r>
          </a:p>
          <a:p>
            <a:r>
              <a:rPr lang="ru-RU" dirty="0" smtClean="0"/>
              <a:t>Ученица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dirty="0" smtClean="0"/>
              <a:t> класса</a:t>
            </a:r>
          </a:p>
          <a:p>
            <a:r>
              <a:rPr lang="ru-RU" dirty="0" smtClean="0"/>
              <a:t>МБОУ СОШ №2</a:t>
            </a:r>
          </a:p>
          <a:p>
            <a:endParaRPr lang="ru-RU" dirty="0" smtClean="0"/>
          </a:p>
          <a:p>
            <a:r>
              <a:rPr lang="ru-RU" dirty="0" smtClean="0"/>
              <a:t>Научный руководитель:</a:t>
            </a:r>
          </a:p>
          <a:p>
            <a:r>
              <a:rPr lang="ru-RU" dirty="0" smtClean="0"/>
              <a:t>Карпухина М.В.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Проект «Резиновое яйцо».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Яблочный уксус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Яблочный уксус известен своими целебными свойствами давно, и о нём с уважением отзывались народы разных стран и разных эпох. Наверняка все слышали, что этому уксусу в своё время отдавали должное и древние римляне, и египтяне, и англичане.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501008"/>
            <a:ext cx="1872655" cy="3187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301208"/>
            <a:ext cx="3095625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Бальзамический уксус</a:t>
            </a:r>
            <a:endParaRPr lang="ru-RU" dirty="0"/>
          </a:p>
        </p:txBody>
      </p:sp>
      <p:pic>
        <p:nvPicPr>
          <p:cNvPr id="29698" name="Picture 2" descr="http://www.fainaidea.com/wp-content/uploads/2015/05/00000000496.jpeg"/>
          <p:cNvPicPr>
            <a:picLocks noChangeAspect="1" noChangeArrowheads="1"/>
          </p:cNvPicPr>
          <p:nvPr/>
        </p:nvPicPr>
        <p:blipFill>
          <a:blip r:embed="rId3" cstate="print"/>
          <a:srcRect l="30708" r="33907"/>
          <a:stretch>
            <a:fillRect/>
          </a:stretch>
        </p:blipFill>
        <p:spPr bwMode="auto">
          <a:xfrm>
            <a:off x="6500826" y="642918"/>
            <a:ext cx="2143140" cy="60567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500174"/>
            <a:ext cx="63579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/>
              <a:t>    Название </a:t>
            </a:r>
            <a:r>
              <a:rPr lang="ru-RU" sz="2600" dirty="0"/>
              <a:t>«бальзамический» возникло потому, что первоначально его использовали преимущественно в медицинских целях, и лишь впоследствии этот уксус стал использоваться в кулинарии. Благодаря его сильному антимикробному и противовоспалительному действию им обрабатывали раны. Он использовался в качестве лекарства </a:t>
            </a:r>
            <a:r>
              <a:rPr lang="ru-RU" sz="2600" dirty="0" err="1"/>
              <a:t>Лукрецией</a:t>
            </a:r>
            <a:r>
              <a:rPr lang="ru-RU" sz="2600" dirty="0"/>
              <a:t> </a:t>
            </a:r>
            <a:r>
              <a:rPr lang="ru-RU" sz="2600" dirty="0" err="1"/>
              <a:t>Борджиа</a:t>
            </a:r>
            <a:r>
              <a:rPr lang="ru-RU" sz="2600" dirty="0"/>
              <a:t> в 1503 году (первый год Великой Чумы).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Гипотеза.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Сможет  ли уксус  сделать  скорлупу  яйца эластичной.</a:t>
            </a:r>
            <a:endParaRPr lang="ru-RU" dirty="0"/>
          </a:p>
        </p:txBody>
      </p:sp>
      <p:pic>
        <p:nvPicPr>
          <p:cNvPr id="18434" name="Picture 2" descr="http://www.poradka.ru/Lenivaya/Napitki/Jblochni_uksus1.jpg"/>
          <p:cNvPicPr>
            <a:picLocks noChangeAspect="1" noChangeArrowheads="1"/>
          </p:cNvPicPr>
          <p:nvPr/>
        </p:nvPicPr>
        <p:blipFill>
          <a:blip r:embed="rId2"/>
          <a:srcRect r="47628"/>
          <a:stretch>
            <a:fillRect/>
          </a:stretch>
        </p:blipFill>
        <p:spPr bwMode="auto">
          <a:xfrm>
            <a:off x="1571604" y="2500306"/>
            <a:ext cx="2003641" cy="3452792"/>
          </a:xfrm>
          <a:prstGeom prst="rect">
            <a:avLst/>
          </a:prstGeom>
          <a:noFill/>
        </p:spPr>
      </p:pic>
      <p:pic>
        <p:nvPicPr>
          <p:cNvPr id="18436" name="Picture 4" descr="http://www.tema.ru/jjj/format/e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3447070" cy="2433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/>
              <a:t>Опыты  </a:t>
            </a:r>
            <a:r>
              <a:rPr lang="ru-RU" dirty="0" smtClean="0"/>
              <a:t>с уксусом…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Как получить углекислый газ в домашних условиях.</a:t>
            </a:r>
          </a:p>
          <a:p>
            <a:r>
              <a:rPr lang="ru-RU" dirty="0" smtClean="0"/>
              <a:t>2. Резиновое яйцо.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0301_205517.jpg"/>
          <p:cNvPicPr>
            <a:picLocks noChangeAspect="1"/>
          </p:cNvPicPr>
          <p:nvPr/>
        </p:nvPicPr>
        <p:blipFill>
          <a:blip r:embed="rId2" cstate="print"/>
          <a:srcRect r="11080"/>
          <a:stretch>
            <a:fillRect/>
          </a:stretch>
        </p:blipFill>
        <p:spPr>
          <a:xfrm rot="5400000">
            <a:off x="5607863" y="1750219"/>
            <a:ext cx="4071942" cy="2857520"/>
          </a:xfrm>
          <a:prstGeom prst="rect">
            <a:avLst/>
          </a:prstGeom>
        </p:spPr>
      </p:pic>
      <p:pic>
        <p:nvPicPr>
          <p:cNvPr id="3" name="Рисунок 2" descr="20160301_205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91536" y="1777364"/>
            <a:ext cx="4149080" cy="2880320"/>
          </a:xfrm>
          <a:prstGeom prst="rect">
            <a:avLst/>
          </a:prstGeom>
        </p:spPr>
      </p:pic>
      <p:pic>
        <p:nvPicPr>
          <p:cNvPr id="4" name="Рисунок 3" descr="20160301_205224.jpg"/>
          <p:cNvPicPr>
            <a:picLocks noChangeAspect="1"/>
          </p:cNvPicPr>
          <p:nvPr/>
        </p:nvPicPr>
        <p:blipFill>
          <a:blip r:embed="rId4" cstate="print"/>
          <a:srcRect r="16146"/>
          <a:stretch>
            <a:fillRect/>
          </a:stretch>
        </p:blipFill>
        <p:spPr>
          <a:xfrm rot="5400000" flipV="1">
            <a:off x="2546817" y="1689569"/>
            <a:ext cx="4143380" cy="3050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528638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результате реакции уксуса с содой образуется углекислый газ, который легче воздуха  и шарик начинает надуваться.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0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 1. Как получить углекислый газ в домашних условиях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	Нам понадобится.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Яйцо, уксус, стакан с большим горлышком.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916832"/>
            <a:ext cx="6012160" cy="4653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14290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Опыт 2. Резиновое яйцо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Этап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Берём уксус и стакан. Наливаем  уксус в стакан.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22477" y="2443833"/>
            <a:ext cx="4635748" cy="3651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39552" y="2331492"/>
            <a:ext cx="3563889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Этап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Кладём яйцо в стакан.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0927" y="2561481"/>
            <a:ext cx="4797152" cy="3507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3414" y="2561483"/>
            <a:ext cx="4941169" cy="321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ru-RU" dirty="0" smtClean="0"/>
              <a:t>                      Этап 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7772400" cy="4572000"/>
          </a:xfrm>
        </p:spPr>
        <p:txBody>
          <a:bodyPr/>
          <a:lstStyle/>
          <a:p>
            <a:r>
              <a:rPr lang="ru-RU" dirty="0" smtClean="0"/>
              <a:t>Оставляем яйцо на 2-3 суток.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1643050"/>
            <a:ext cx="543609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1143000"/>
          </a:xfrm>
        </p:spPr>
        <p:txBody>
          <a:bodyPr/>
          <a:lstStyle/>
          <a:p>
            <a:r>
              <a:rPr lang="ru-RU" dirty="0" smtClean="0"/>
              <a:t>                 Этап 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1142984"/>
            <a:ext cx="7772400" cy="4572000"/>
          </a:xfrm>
        </p:spPr>
        <p:txBody>
          <a:bodyPr/>
          <a:lstStyle/>
          <a:p>
            <a:pPr algn="just"/>
            <a:r>
              <a:rPr lang="ru-RU" dirty="0" smtClean="0"/>
              <a:t> И в итоге у нас получилось эластичное  яйцо. Если на него нажать яйцо немного сплющится, а если отпустить оно примет прежнюю форму.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27211" y="3044633"/>
            <a:ext cx="3949577" cy="3003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25147" y="2985565"/>
            <a:ext cx="4005064" cy="316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Цель: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/>
              <a:t>             </a:t>
            </a:r>
            <a:r>
              <a:rPr lang="ru-RU" sz="3200" dirty="0" smtClean="0"/>
              <a:t>Провести увлекательный опыт.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2928934"/>
            <a:ext cx="4122724" cy="3692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929198"/>
            <a:ext cx="38100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Вывод.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Яйцо стало эластичным, потому что уксус  растворил скорлупу, забрал весь кальций. Яйцо немного увеличилось в  размере, потому что  напиталось уксусом.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 smtClean="0"/>
              <a:t>Выдвинутая </a:t>
            </a:r>
            <a:r>
              <a:rPr lang="ru-RU" dirty="0"/>
              <a:t>мной в начале исследования  гипотеза </a:t>
            </a:r>
            <a:r>
              <a:rPr lang="ru-RU" dirty="0" smtClean="0"/>
              <a:t>подтвердилась</a:t>
            </a:r>
            <a:r>
              <a:rPr lang="ru-RU" dirty="0"/>
              <a:t>, так как во всех моих опытах </a:t>
            </a:r>
            <a:r>
              <a:rPr lang="ru-RU" smtClean="0"/>
              <a:t>участвовал уксус.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2772"/>
            <a:ext cx="9144000" cy="859973"/>
          </a:xfrm>
          <a:prstGeom prst="rect">
            <a:avLst/>
          </a:prstGeom>
          <a:blipFill dpi="0" rotWithShape="1">
            <a:blip r:embed="rId2">
              <a:alphaModFix amt="61000"/>
              <a:duotone>
                <a:schemeClr val="accent6">
                  <a:shade val="74000"/>
                  <a:satMod val="130000"/>
                  <a:lumMod val="90000"/>
                </a:schemeClr>
                <a:schemeClr val="accent6">
                  <a:tint val="94000"/>
                  <a:satMod val="120000"/>
                  <a:lumMod val="104000"/>
                </a:schemeClr>
              </a:duotone>
            </a:blip>
            <a:srcRect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0"/>
            <a:ext cx="2236369" cy="21117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928934"/>
            <a:ext cx="114313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</a:t>
            </a:r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</a:t>
            </a:r>
            <a:r>
              <a:rPr lang="ru-RU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33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dirty="0" smtClean="0"/>
              <a:t>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Узнать  историю возникновения </a:t>
            </a:r>
            <a:r>
              <a:rPr lang="ru-RU" dirty="0" smtClean="0"/>
              <a:t>уксуса.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 влияние  уксуса на яйцо.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свойство  уксуса.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861048"/>
            <a:ext cx="582930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Актуальность моего </a:t>
            </a:r>
            <a:r>
              <a:rPr lang="ru-RU" dirty="0"/>
              <a:t>исследования заключается в том, что каждый может почувствовать себя исследователем, организовав дома лабораторию, используя подручные средства.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3758348"/>
            <a:ext cx="393953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42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План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Узнать что такое уксус.</a:t>
            </a:r>
          </a:p>
          <a:p>
            <a:r>
              <a:rPr lang="ru-RU" dirty="0" smtClean="0"/>
              <a:t>2. Изучить  историю уксуса.</a:t>
            </a:r>
          </a:p>
          <a:p>
            <a:r>
              <a:rPr lang="ru-RU" dirty="0" smtClean="0"/>
              <a:t>3. Узнать для чего нужен уксус.</a:t>
            </a:r>
          </a:p>
          <a:p>
            <a:r>
              <a:rPr lang="ru-RU" dirty="0" smtClean="0"/>
              <a:t>4. Провести увлекательный опыт.</a:t>
            </a:r>
          </a:p>
          <a:p>
            <a:r>
              <a:rPr lang="ru-RU" dirty="0" smtClean="0"/>
              <a:t>5. Сделать вывод.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4643446"/>
            <a:ext cx="4429156" cy="99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-214338"/>
            <a:ext cx="77724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История  изобретения  уксуса.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давних времен уксус делается в разных странах из местных фруктов, ягод, зерновых. Известно, что еще царица Клеопатра употребляла уксус в качестве напитка. Наиболее распространенным вариантом натурального уксуса является, конечно, яблочный.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4572008"/>
            <a:ext cx="5295900" cy="857250"/>
          </a:xfrm>
          <a:prstGeom prst="rect">
            <a:avLst/>
          </a:prstGeom>
        </p:spPr>
      </p:pic>
      <p:pic>
        <p:nvPicPr>
          <p:cNvPr id="16386" name="Picture 2" descr="http://img0.liveinternet.ru/images/attach/c/11/116/619/116619752_kleopatra01132008201340H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928934"/>
            <a:ext cx="2857520" cy="3593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14338"/>
            <a:ext cx="7772400" cy="1143000"/>
          </a:xfrm>
        </p:spPr>
        <p:txBody>
          <a:bodyPr/>
          <a:lstStyle/>
          <a:p>
            <a:r>
              <a:rPr lang="ru-RU" dirty="0" smtClean="0"/>
              <a:t>                  Что такое уксус?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785794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Уксус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продукт со значительным содержанием уксусной кислоты, традиционно получаемый в результате микробиологического синтеза с помощью уксуснокислых бактерий из пищевого спиртосодержащего сырья.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30206" r="30572"/>
          <a:stretch>
            <a:fillRect/>
          </a:stretch>
        </p:blipFill>
        <p:spPr>
          <a:xfrm>
            <a:off x="928662" y="3357562"/>
            <a:ext cx="1857388" cy="3119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3143248"/>
            <a:ext cx="2214578" cy="3343211"/>
          </a:xfrm>
          <a:prstGeom prst="rect">
            <a:avLst/>
          </a:prstGeom>
        </p:spPr>
      </p:pic>
      <p:pic>
        <p:nvPicPr>
          <p:cNvPr id="7" name="Содержимое 3" descr="576c7c154004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14686"/>
            <a:ext cx="2571768" cy="342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уксусов.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Яблочный уксус</a:t>
            </a:r>
          </a:p>
          <a:p>
            <a:r>
              <a:rPr lang="ru-RU" b="1" dirty="0" smtClean="0"/>
              <a:t>2. Бальзамический уксус</a:t>
            </a:r>
          </a:p>
          <a:p>
            <a:r>
              <a:rPr lang="ru-RU" b="1" dirty="0" smtClean="0"/>
              <a:t>3. </a:t>
            </a:r>
            <a:r>
              <a:rPr lang="ru-RU" b="1" dirty="0" smtClean="0"/>
              <a:t>Уксус из белого вина</a:t>
            </a:r>
          </a:p>
          <a:p>
            <a:r>
              <a:rPr lang="ru-RU" b="1" dirty="0" smtClean="0"/>
              <a:t>4. </a:t>
            </a:r>
            <a:r>
              <a:rPr lang="ru-RU" b="1" dirty="0" smtClean="0"/>
              <a:t>Уксус из красного вина</a:t>
            </a:r>
          </a:p>
          <a:p>
            <a:r>
              <a:rPr lang="ru-RU" b="1" dirty="0" smtClean="0"/>
              <a:t>5. </a:t>
            </a:r>
            <a:r>
              <a:rPr lang="ru-RU" b="1" dirty="0" smtClean="0"/>
              <a:t>Рисовый уксус</a:t>
            </a:r>
          </a:p>
          <a:p>
            <a:r>
              <a:rPr lang="ru-RU" b="1" dirty="0" smtClean="0"/>
              <a:t>6. </a:t>
            </a:r>
            <a:r>
              <a:rPr lang="ru-RU" b="1" dirty="0" smtClean="0"/>
              <a:t>Тростниковый  уксус</a:t>
            </a:r>
          </a:p>
          <a:p>
            <a:r>
              <a:rPr lang="ru-RU" b="1" dirty="0" smtClean="0"/>
              <a:t>7. </a:t>
            </a:r>
            <a:r>
              <a:rPr lang="ru-RU" b="1" dirty="0" smtClean="0"/>
              <a:t>Солодовый уксус</a:t>
            </a:r>
          </a:p>
          <a:p>
            <a:r>
              <a:rPr lang="ru-RU" b="1" dirty="0" smtClean="0"/>
              <a:t>8. </a:t>
            </a:r>
            <a:r>
              <a:rPr lang="ru-RU" b="1" dirty="0" smtClean="0"/>
              <a:t>Белый уксус</a:t>
            </a:r>
          </a:p>
          <a:p>
            <a:endParaRPr lang="ru-RU" dirty="0"/>
          </a:p>
        </p:txBody>
      </p:sp>
      <p:pic>
        <p:nvPicPr>
          <p:cNvPr id="4" name="Рисунок 3" descr="133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85728"/>
            <a:ext cx="2699792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5877272"/>
            <a:ext cx="381000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Для чего используется уксус?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Применение уксусной кислоты в советское время вызывало много нареканий рядовых потребителей. Одно упоминание уксуса вызывало неприятные ассоциации с запахом.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505200"/>
            <a:ext cx="4087143" cy="457200"/>
          </a:xfrm>
          <a:prstGeom prst="rect">
            <a:avLst/>
          </a:prstGeom>
        </p:spPr>
      </p:pic>
      <p:pic>
        <p:nvPicPr>
          <p:cNvPr id="13314" name="Picture 2" descr="http://fb.ru/misc/i/gallery/29422/13456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143380"/>
            <a:ext cx="3750458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7729</TotalTime>
  <Words>513</Words>
  <Application>Microsoft Office PowerPoint</Application>
  <PresentationFormat>Экран (4:3)</PresentationFormat>
  <Paragraphs>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Проект «Резиновое яйцо».</vt:lpstr>
      <vt:lpstr>Слайд 2</vt:lpstr>
      <vt:lpstr>                       Задачи.</vt:lpstr>
      <vt:lpstr>                      Актуальность.</vt:lpstr>
      <vt:lpstr>               План работы.</vt:lpstr>
      <vt:lpstr>       История  изобретения  уксуса.</vt:lpstr>
      <vt:lpstr>                  Что такое уксус?</vt:lpstr>
      <vt:lpstr>Виды уксусов.</vt:lpstr>
      <vt:lpstr>        Для чего используется уксус?</vt:lpstr>
      <vt:lpstr>Яблочный уксус</vt:lpstr>
      <vt:lpstr>Бальзамический уксус</vt:lpstr>
      <vt:lpstr>                        Гипотеза. </vt:lpstr>
      <vt:lpstr>                 Опыты  с уксусом…</vt:lpstr>
      <vt:lpstr>Слайд 14</vt:lpstr>
      <vt:lpstr>           Нам понадобится.</vt:lpstr>
      <vt:lpstr>                Этап 1.</vt:lpstr>
      <vt:lpstr>                          Этап 2.</vt:lpstr>
      <vt:lpstr>                      Этап 3.</vt:lpstr>
      <vt:lpstr>                 Этап 4.</vt:lpstr>
      <vt:lpstr>                       Вывод.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«уксус».</dc:title>
  <dc:creator>user</dc:creator>
  <cp:lastModifiedBy>219</cp:lastModifiedBy>
  <cp:revision>50</cp:revision>
  <dcterms:created xsi:type="dcterms:W3CDTF">2016-09-29T12:53:10Z</dcterms:created>
  <dcterms:modified xsi:type="dcterms:W3CDTF">2017-05-15T11:04:19Z</dcterms:modified>
</cp:coreProperties>
</file>