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/" TargetMode="External"/><Relationship Id="rId2" Type="http://schemas.openxmlformats.org/officeDocument/2006/relationships/hyperlink" Target="http://lomonosov.lit-info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43852" cy="214313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Богатства, отданные людям. Михаил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рьевич Ломоносов.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2285992"/>
            <a:ext cx="4143404" cy="1285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Дидович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Анастасия, ученица 3 «З»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85992"/>
            <a:ext cx="335758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Так какое  же богатство дал людям М. Ю. Ломоносов?</a:t>
            </a:r>
          </a:p>
          <a:p>
            <a:r>
              <a:rPr lang="ru-RU" dirty="0" smtClean="0"/>
              <a:t>Ломоносов  отдавал прежде всего свои знания, открытия, которые люди использовали и передавали потомкам.</a:t>
            </a:r>
          </a:p>
          <a:p>
            <a:r>
              <a:rPr lang="ru-RU" dirty="0" smtClean="0"/>
              <a:t>Чтобы сохранить память о великом учёном были созданы музей и памятники, в его четь построен  Московский государственный университет (МГУ).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Электронные ресурсы: </a:t>
            </a:r>
          </a:p>
          <a:p>
            <a:pPr>
              <a:buNone/>
            </a:pPr>
            <a:r>
              <a:rPr lang="ru-RU" dirty="0" smtClean="0"/>
              <a:t>Сайт,  посвященный М. Ю. Ломоносову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http://lomonosov.lit-info.ru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Википедия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http://ru.wikipedia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8800" smtClean="0"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внимание!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</a:t>
            </a:r>
          </a:p>
          <a:p>
            <a:pPr>
              <a:buFontTx/>
              <a:buChar char="-"/>
            </a:pPr>
            <a:r>
              <a:rPr lang="ru-RU" dirty="0" smtClean="0"/>
              <a:t>Изучение биографии Михаила Юрьевича Ломоносова и его достижения в различные отрасли науки.</a:t>
            </a:r>
          </a:p>
          <a:p>
            <a:pPr>
              <a:buNone/>
            </a:pPr>
            <a:r>
              <a:rPr lang="ru-RU" dirty="0" smtClean="0"/>
              <a:t> Задачи:</a:t>
            </a:r>
          </a:p>
          <a:p>
            <a:pPr>
              <a:buFontTx/>
              <a:buChar char="-"/>
            </a:pPr>
            <a:r>
              <a:rPr lang="ru-RU" dirty="0" smtClean="0"/>
              <a:t>Ознакомиться с биографией Михаила Юрьевича Ломоносова.</a:t>
            </a:r>
          </a:p>
          <a:p>
            <a:pPr>
              <a:buFontTx/>
              <a:buChar char="-"/>
            </a:pPr>
            <a:r>
              <a:rPr lang="ru-RU" dirty="0" smtClean="0"/>
              <a:t>Создать презентацию о великом учёном.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какие вопросы я ищу ответы.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 вклад Михаила Юрьевича Ломоносова в науку?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мы храним наследие выдающихся предков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Великий русский учёный, химик, физик, художник и поэт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Михаил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Васильевич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Ломоносов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был рождён 19-ого ноября 1711-ого года в Архангельской губернии. С раннего детства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Михаил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Ломоносов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тянулся к знаниям. Очень рано ему удалось освоить грамоту. Будущий великий учёный и поэт проживал с отцом и мачехой, которая никогда не любила пасынка. Когда юный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Ломоносов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узнаёт, что отец хочет его женить, он претворяется больным. После чего, получив паспорт, сбегает из родного дома и идёт пешком в Москву, чтобы продолжить своё дальнейшее образование.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Придя в Москву,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Михаил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Ломоносов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поступает в Славяно-греко-латинскую академию. Он живёт очень бедно, голодает, мёрзнет. Не смотря на сложившиеся тяжелейшие обстоятельства, ему удаётся преодолевать все преграды при помощи своего трудолюбия, упорства и усидчивости.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1754-ом году происходит, одно из важных событий в биографии Ломоносова Михаила Васильевича - он начинает разрабатывать проект Московского университета. Спустя года он станет главным высшим учебным заведением России, и будет назван в честь своего создателя.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памяти…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Памятники  и музеи посвященные Михаилу Юрьевичу Ломоносову установлены по всей России: в Москве, Санкт- Петербурге, Архангельске, Великом Новгороде, Ростове на Дону и в других городах России.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235745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500174"/>
            <a:ext cx="264320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500174"/>
            <a:ext cx="228601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работы: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биографии ученого, его достижений.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презентации, посвященной М. Ю. Ломоносову.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Проведенная мною работа была сложной, поэтому было принято решение прибегнуть к помощи взрослых.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Я изучила деятельность М. Ю. Ломоносова, его биографию и достижения. Результатом моей работы стала данная презентация о жизни учёного.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430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Богатства, отданные людям. Михаил Юрьевич Ломоносов.</vt:lpstr>
      <vt:lpstr>Презентация PowerPoint</vt:lpstr>
      <vt:lpstr>На какие вопросы я ищу ответы. </vt:lpstr>
      <vt:lpstr>Историческая справка</vt:lpstr>
      <vt:lpstr>Презентация PowerPoint</vt:lpstr>
      <vt:lpstr>В памяти…</vt:lpstr>
      <vt:lpstr>Памятники</vt:lpstr>
      <vt:lpstr>Этапы работы:</vt:lpstr>
      <vt:lpstr>Результат</vt:lpstr>
      <vt:lpstr>Презентация PowerPoint</vt:lpstr>
      <vt:lpstr>Список использованной литературы: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Богатства, отданные людям. Михаил Юрьевич Ломоносов.</dc:title>
  <cp:lastModifiedBy>1</cp:lastModifiedBy>
  <cp:revision>10</cp:revision>
  <dcterms:modified xsi:type="dcterms:W3CDTF">2017-01-15T13:01:25Z</dcterms:modified>
</cp:coreProperties>
</file>