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3" r:id="rId13"/>
    <p:sldId id="266" r:id="rId14"/>
    <p:sldId id="267" r:id="rId15"/>
    <p:sldId id="268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28C67-146F-4DE9-B1EA-D3A6FFC5C996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54A43-C161-4EA8-A1C0-15D4686DC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4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4A43-C161-4EA8-A1C0-15D4686DC95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2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8416" y="2057400"/>
            <a:ext cx="75988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Создание предметно-пространственной среды группы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Тема недели «Наша Армия»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Подготовительная группа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«Облачко»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0"/>
            <a:ext cx="7314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Альбомы для рассматривания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Защитники Отечества (наглядно дидактическое пособие, рассказы по картинкам)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Защитники отечества (беседы с ребенком)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500699"/>
            <a:ext cx="420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для творческой деятельности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92" y="1981200"/>
            <a:ext cx="2765920" cy="20744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5"/>
          <a:stretch/>
        </p:blipFill>
        <p:spPr>
          <a:xfrm>
            <a:off x="6154271" y="3018420"/>
            <a:ext cx="2314569" cy="313851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2" r="5098"/>
          <a:stretch/>
        </p:blipFill>
        <p:spPr>
          <a:xfrm>
            <a:off x="623046" y="3065262"/>
            <a:ext cx="2299447" cy="302155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605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447800"/>
            <a:ext cx="221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«Военной техники»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r="6607" b="13786"/>
          <a:stretch/>
        </p:blipFill>
        <p:spPr>
          <a:xfrm>
            <a:off x="1959245" y="2476664"/>
            <a:ext cx="5279755" cy="342373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91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0328" y="1600200"/>
            <a:ext cx="324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книги, речевой уголок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" y="2223247"/>
            <a:ext cx="3657600" cy="2743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18" y="3352800"/>
            <a:ext cx="3759200" cy="2819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048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0426" y="1474729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 музей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4419600" cy="33147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404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4228" y="1496234"/>
            <a:ext cx="23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3581400" cy="26860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151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761" y="1447800"/>
            <a:ext cx="3353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Проведенные мероприятия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«Патриоты России»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21486" r="14526" b="6486"/>
          <a:stretch/>
        </p:blipFill>
        <p:spPr>
          <a:xfrm>
            <a:off x="842682" y="2590800"/>
            <a:ext cx="3608833" cy="2438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5"/>
          <a:stretch/>
        </p:blipFill>
        <p:spPr>
          <a:xfrm>
            <a:off x="4803176" y="4038600"/>
            <a:ext cx="3502625" cy="222773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961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307068"/>
            <a:ext cx="299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«Наша Армия»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124200" cy="23431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r="14272" b="21928"/>
          <a:stretch/>
        </p:blipFill>
        <p:spPr>
          <a:xfrm>
            <a:off x="4419600" y="1676400"/>
            <a:ext cx="3227295" cy="23431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67200"/>
            <a:ext cx="3124200" cy="22288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1000"/>
            <a:ext cx="3175000" cy="23812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869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403011"/>
            <a:ext cx="3319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в сети Интернет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 группе)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199" y="2326341"/>
            <a:ext cx="6059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родителей с темой недели (задачи, рекомендации)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Поздравление с праздником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фото альбома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4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22931" y="1717665"/>
            <a:ext cx="67494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предметно-развивающей среды создание условий для мотивации и активизации в самостоятельной и совместной деятельности, саморазвития и самоутверждения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необходимые условия развивающей предметно-пространственной среды к празднику «День защитника Отечества»;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-учить самостоятельно находить поиск решения проблемы на поставленную задачу;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продолжать расширять представления у детей о Российской Армии, расширять знания о почетной обязанности защищать Родину;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формировать у детей патриотические чувства, основанные на ознакомлении с боевыми традициями нашего народа и памятниками боевой славы;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воспитывать любовь и уважение к защитникам Родины;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 развивать интеллектуальную компетентность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30199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401099"/>
            <a:ext cx="8001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Ознакомление родителей с темой недели</a:t>
            </a:r>
          </a:p>
          <a:p>
            <a:r>
              <a:rPr lang="ru-RU" sz="1400" b="1" dirty="0" smtClean="0"/>
              <a:t>Задачи</a:t>
            </a:r>
            <a:r>
              <a:rPr lang="ru-RU" sz="1400" b="1" dirty="0"/>
              <a:t>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Формирование представлений детей об армии, о родах войск, об особенностях военной службы (солдаты тренируются, чтобы быть сильными, умелыми, учатся метко стрелять, преодолевать препятствия и т.д.).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Знакомство детей с памятниками защитникам Отечества.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Расширение представлений детей о воинах-защитниках Великой Отечественной войны.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Воспитание у детей уважения и чувства благодарности ко всем, кто защищал Родину.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Рекомендовали: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Поговорить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ребенком о празднике День защитника Отечества.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знания ребёнка с тем, что наша Родина – Россия, живущие в России люди – россияне.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Попросить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ребенка ответить на вопросы: Кто такие защитники Отечества? Кого поздравляют в этот день?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Рассказать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членах семьи, служивших в армии,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фотографии.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знания ребенка с родами войск, военной техникой, военными профессиями (используя книги, журналы, телепередачи, интернет).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Рассказать,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чем занимаются люди каждой военной профессии, какой техникой управляют военные разных профессий.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картинках форму моряка, лётчика, десантника, разберите, из каких предметов она состоит.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Побеседовать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детьми о папе с рассматриванием фотографий «Мой папа в армии».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Совместно с ребёнком изготовьте поздравительную открытку или поделку для папы (дедушки, дяди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Выучить загадки.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917912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7721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65" y="1846729"/>
            <a:ext cx="5257800" cy="39433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143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49173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 детей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" r="4631" b="5132"/>
          <a:stretch/>
        </p:blipFill>
        <p:spPr>
          <a:xfrm>
            <a:off x="2401313" y="2667000"/>
            <a:ext cx="4417573" cy="31914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456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996" y="1405680"/>
            <a:ext cx="311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Поздравление с праздником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t="2567" r="-2139" b="24385"/>
          <a:stretch/>
        </p:blipFill>
        <p:spPr>
          <a:xfrm rot="21224803">
            <a:off x="648661" y="1956330"/>
            <a:ext cx="3290047" cy="229608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196">
            <a:off x="5259433" y="1989824"/>
            <a:ext cx="3200400" cy="24003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18288" r="9167" b="36623"/>
          <a:stretch/>
        </p:blipFill>
        <p:spPr>
          <a:xfrm>
            <a:off x="2590800" y="3962400"/>
            <a:ext cx="3886200" cy="255494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021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447800"/>
            <a:ext cx="560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для родителей по теме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511" r="308" b="25256"/>
          <a:stretch/>
        </p:blipFill>
        <p:spPr>
          <a:xfrm>
            <a:off x="1490191" y="2667000"/>
            <a:ext cx="6279776" cy="24204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686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7443" y="1244768"/>
            <a:ext cx="269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 ролевые игры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16141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«Пограничники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/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Учить детей технике игры: умение выбрать тему, построить сюжет, распределить роли, реализовать сюжет.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логическое мышление, воображение.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считаться с интересами и желаниями других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детей. Продолжать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развивать словарный запас за счет слов застава, граница, штаб, медсанчасть, начальник заставы.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Танкисты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/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творчески развивать сюжет игры.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 дошкольников конкретные представления о герое-воине, нравственной сущности его подвига во имя своей Родины.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знания детей о подвигах воинов-танкистов.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детям представления о типах военных танков.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детей чувство патриотизма, гордость за свою Родину, восхищение героизмом людей.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Разведчики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Уточнить представления детей о Российской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Армии. Закреплять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ориентироваться на карте-схеме.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Развивать нравственные качества личности навыки детей, умение договариваться, сговариваться на игру, искать адекватные выходы из конфликтных ситуаций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Военный парад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Побуждать детей творчески использовать в игре знания о нашей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армии. Использовать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игру для формирования новых интересов и способностей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детей. Способствовать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сознательному отношению к соблюдению правил ролевого взаимодействия, направляя внимание на качество исполняемых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ролей. Продолжать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развивать самостоятельность в создании игровой среды, в соблюдении правил и норм поведения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игре. Продолжать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работу по обогащению словаря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детей. Развивать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инициативу, организаторские и творческие способности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детей. Воспитывать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доброжелательность между детьми, умение учитывать желание товарищей.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Моряки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игровые умения, обеспечивающие самостоятельное сюжетную игру детей, который они по собственному желанию реализуют разнообразные содержания, свободно вступая во взаимодействии со сверстниками в небольших игровых объединениях.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дружеские взаимоотношения, чувство коллективизма.</a:t>
            </a:r>
          </a:p>
        </p:txBody>
      </p:sp>
    </p:spTree>
    <p:extLst>
      <p:ext uri="{BB962C8B-B14F-4D97-AF65-F5344CB8AC3E}">
        <p14:creationId xmlns:p14="http://schemas.microsoft.com/office/powerpoint/2010/main" val="15021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401197"/>
            <a:ext cx="404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патриотического воспитания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78000"/>
            <a:ext cx="3562350" cy="4749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7000"/>
            <a:ext cx="3962400" cy="2971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745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280</Words>
  <Application>Microsoft Office PowerPoint</Application>
  <PresentationFormat>Экран (4:3)</PresentationFormat>
  <Paragraphs>56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Нюра</cp:lastModifiedBy>
  <cp:revision>61</cp:revision>
  <dcterms:created xsi:type="dcterms:W3CDTF">2013-10-28T09:12:00Z</dcterms:created>
  <dcterms:modified xsi:type="dcterms:W3CDTF">2017-02-26T16:08:21Z</dcterms:modified>
</cp:coreProperties>
</file>