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6" r:id="rId10"/>
    <p:sldId id="268" r:id="rId11"/>
    <p:sldId id="269" r:id="rId12"/>
    <p:sldId id="270" r:id="rId13"/>
    <p:sldId id="273" r:id="rId14"/>
    <p:sldId id="276" r:id="rId15"/>
    <p:sldId id="277" r:id="rId16"/>
    <p:sldId id="264" r:id="rId17"/>
    <p:sldId id="26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36B19F-AEB5-46DA-B85A-535A0FDB62F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7C0D4-8C7B-4DD5-9D0D-471DDE4949B2}">
      <dgm:prSet phldrT="[Текст]"/>
      <dgm:spPr/>
      <dgm:t>
        <a:bodyPr/>
        <a:lstStyle/>
        <a:p>
          <a:endParaRPr lang="ru-RU" dirty="0">
            <a:solidFill>
              <a:srgbClr val="993300"/>
            </a:solidFill>
          </a:endParaRPr>
        </a:p>
      </dgm:t>
    </dgm:pt>
    <dgm:pt modelId="{31E1989A-4089-43AE-A0F3-A696905B8787}" type="parTrans" cxnId="{FFF21C2C-FBC4-47D4-B5E8-0A2A9CEA8F0A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4363860F-2D26-43B6-9596-331908E98C84}" type="sibTrans" cxnId="{FFF21C2C-FBC4-47D4-B5E8-0A2A9CEA8F0A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E2544595-A7E9-4EA1-93FA-C3B0151280CB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993300"/>
              </a:solidFill>
            </a:rPr>
            <a:t>«Я тебя понимаю»</a:t>
          </a:r>
          <a:endParaRPr lang="ru-RU" dirty="0">
            <a:solidFill>
              <a:srgbClr val="993300"/>
            </a:solidFill>
          </a:endParaRPr>
        </a:p>
      </dgm:t>
    </dgm:pt>
    <dgm:pt modelId="{E79FE65B-61FE-4285-AEE6-4FFD6AAE98AF}" type="parTrans" cxnId="{25A7E185-73AD-4636-9DD4-04F8ED7DF585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24769506-7210-4CE1-B4C0-F281757F2AF6}" type="sibTrans" cxnId="{25A7E185-73AD-4636-9DD4-04F8ED7DF585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3222B960-836B-4195-83BF-6F1DD9BE0BA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993300"/>
              </a:solidFill>
            </a:rPr>
            <a:t>«Социальные проекты и акции»</a:t>
          </a:r>
          <a:endParaRPr lang="ru-RU" dirty="0">
            <a:solidFill>
              <a:srgbClr val="993300"/>
            </a:solidFill>
          </a:endParaRPr>
        </a:p>
      </dgm:t>
    </dgm:pt>
    <dgm:pt modelId="{0B1E87B5-E60D-4F7D-9B66-5969DF7483A0}" type="parTrans" cxnId="{259272D0-F154-4482-A843-5AE59E0EA62C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95E7CBAB-6C47-4ED3-850C-260CBC9E576B}" type="sibTrans" cxnId="{259272D0-F154-4482-A843-5AE59E0EA62C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8F177104-7781-435B-8713-4EB0C48D0B9E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993300"/>
              </a:solidFill>
            </a:rPr>
            <a:t>«</a:t>
          </a:r>
          <a:r>
            <a:rPr lang="ru-RU" dirty="0" err="1" smtClean="0">
              <a:solidFill>
                <a:srgbClr val="993300"/>
              </a:solidFill>
            </a:rPr>
            <a:t>Синема-технология</a:t>
          </a:r>
          <a:r>
            <a:rPr lang="ru-RU" dirty="0" smtClean="0">
              <a:solidFill>
                <a:srgbClr val="993300"/>
              </a:solidFill>
            </a:rPr>
            <a:t>»</a:t>
          </a:r>
          <a:endParaRPr lang="ru-RU" dirty="0">
            <a:solidFill>
              <a:srgbClr val="993300"/>
            </a:solidFill>
          </a:endParaRPr>
        </a:p>
      </dgm:t>
    </dgm:pt>
    <dgm:pt modelId="{44128545-EA38-4F74-992E-AADEC6379F70}" type="parTrans" cxnId="{840C46F4-1F85-4631-BA4E-09F41C5BDC7F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533BF159-F099-424D-9292-CE0DF54D6320}" type="sibTrans" cxnId="{840C46F4-1F85-4631-BA4E-09F41C5BDC7F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48BE16E4-85DC-4D25-8A4A-0C92AE35EAF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993300"/>
              </a:solidFill>
            </a:rPr>
            <a:t>«Мотивация учебной деятельности»</a:t>
          </a:r>
          <a:endParaRPr lang="ru-RU" dirty="0">
            <a:solidFill>
              <a:srgbClr val="993300"/>
            </a:solidFill>
          </a:endParaRPr>
        </a:p>
      </dgm:t>
    </dgm:pt>
    <dgm:pt modelId="{62ACDEC5-77EE-409B-B0B9-7C3237E79B2E}" type="parTrans" cxnId="{C934055D-144B-4BF9-A5BF-2C775E60ABB3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D6ED9038-AD5C-4F5B-B032-341C234FBAC5}" type="sibTrans" cxnId="{C934055D-144B-4BF9-A5BF-2C775E60ABB3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2C7D8CF3-BEC6-45B0-BEED-09B2325B7A9C}">
      <dgm:prSet phldrT="[Текст]"/>
      <dgm:spPr/>
      <dgm:t>
        <a:bodyPr/>
        <a:lstStyle/>
        <a:p>
          <a:endParaRPr lang="ru-RU" dirty="0">
            <a:solidFill>
              <a:srgbClr val="993300"/>
            </a:solidFill>
          </a:endParaRPr>
        </a:p>
      </dgm:t>
    </dgm:pt>
    <dgm:pt modelId="{F4F3FF97-7766-4D7E-8EE9-24B5EAF17B6B}" type="parTrans" cxnId="{94950084-6943-4653-8FA4-43A4564AA3FE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03295D73-3475-44E0-A400-63B8890943C4}" type="sibTrans" cxnId="{94950084-6943-4653-8FA4-43A4564AA3FE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54874531-BDE6-4AD9-8DD4-7908D7297AA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993300"/>
              </a:solidFill>
            </a:rPr>
            <a:t>«Тетрадь достижений»</a:t>
          </a:r>
          <a:endParaRPr lang="ru-RU" dirty="0">
            <a:solidFill>
              <a:srgbClr val="993300"/>
            </a:solidFill>
          </a:endParaRPr>
        </a:p>
      </dgm:t>
    </dgm:pt>
    <dgm:pt modelId="{40BCD95F-9715-4B45-BD92-58BD264655E4}" type="parTrans" cxnId="{367C20F8-F274-4EE4-9F0E-E45E51E851B1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B17FC135-D9BF-4A00-B8A9-17FDA632CC91}" type="sibTrans" cxnId="{367C20F8-F274-4EE4-9F0E-E45E51E851B1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D2916862-029E-400B-8D51-453F196C3AD8}">
      <dgm:prSet phldrT="[Текст]"/>
      <dgm:spPr/>
      <dgm:t>
        <a:bodyPr/>
        <a:lstStyle/>
        <a:p>
          <a:endParaRPr lang="ru-RU" dirty="0">
            <a:solidFill>
              <a:srgbClr val="993300"/>
            </a:solidFill>
          </a:endParaRPr>
        </a:p>
      </dgm:t>
    </dgm:pt>
    <dgm:pt modelId="{EC62B1D6-C81B-40DC-ADDA-400903AF0D5B}" type="parTrans" cxnId="{311D193C-3926-48C1-AE88-A9EAF0027AFF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79CB8868-94E9-4384-8D97-0E5C9B551EB4}" type="sibTrans" cxnId="{311D193C-3926-48C1-AE88-A9EAF0027AFF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960B9DE0-A30F-46DA-9B20-0B89E997F0DB}">
      <dgm:prSet phldrT="[Текст]"/>
      <dgm:spPr/>
      <dgm:t>
        <a:bodyPr/>
        <a:lstStyle/>
        <a:p>
          <a:endParaRPr lang="ru-RU" dirty="0">
            <a:solidFill>
              <a:srgbClr val="993300"/>
            </a:solidFill>
          </a:endParaRPr>
        </a:p>
      </dgm:t>
    </dgm:pt>
    <dgm:pt modelId="{8B725D2A-F9DC-42DC-A951-203DF86648E3}" type="parTrans" cxnId="{EEB531E2-FA33-42B8-A281-284AEE746D19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913EA308-B333-4835-9FBE-A75057A64DF0}" type="sibTrans" cxnId="{EEB531E2-FA33-42B8-A281-284AEE746D19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9FE08CA7-7E34-45F1-B59C-ACC6540E81BB}">
      <dgm:prSet phldrT="[Текст]"/>
      <dgm:spPr/>
      <dgm:t>
        <a:bodyPr/>
        <a:lstStyle/>
        <a:p>
          <a:endParaRPr lang="ru-RU" dirty="0">
            <a:solidFill>
              <a:srgbClr val="993300"/>
            </a:solidFill>
          </a:endParaRPr>
        </a:p>
      </dgm:t>
    </dgm:pt>
    <dgm:pt modelId="{CEE0B327-07AE-4187-9446-231ADA3DED46}" type="parTrans" cxnId="{0B2625C7-EC65-4EB7-978C-DD3CBF4706BE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83D3416B-7334-442D-BFE3-A5FB9A9B4D93}" type="sibTrans" cxnId="{0B2625C7-EC65-4EB7-978C-DD3CBF4706BE}">
      <dgm:prSet/>
      <dgm:spPr/>
      <dgm:t>
        <a:bodyPr/>
        <a:lstStyle/>
        <a:p>
          <a:endParaRPr lang="ru-RU">
            <a:solidFill>
              <a:srgbClr val="993300"/>
            </a:solidFill>
          </a:endParaRPr>
        </a:p>
      </dgm:t>
    </dgm:pt>
    <dgm:pt modelId="{7DEB9FB4-7BA6-4295-B1BB-BA11DB7AAE56}" type="pres">
      <dgm:prSet presAssocID="{6A36B19F-AEB5-46DA-B85A-535A0FDB62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19F6C0-DABD-492F-AE62-E5295D7DA734}" type="pres">
      <dgm:prSet presAssocID="{A497C0D4-8C7B-4DD5-9D0D-471DDE4949B2}" presName="composite" presStyleCnt="0"/>
      <dgm:spPr/>
    </dgm:pt>
    <dgm:pt modelId="{CB1D28E7-78FC-4E97-8D13-58A8B64BEFD5}" type="pres">
      <dgm:prSet presAssocID="{A497C0D4-8C7B-4DD5-9D0D-471DDE4949B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ACAB6-9953-4D86-8E2C-CCA5EF4D1407}" type="pres">
      <dgm:prSet presAssocID="{A497C0D4-8C7B-4DD5-9D0D-471DDE4949B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3ACFB-4AAD-42FC-8BB1-9C88E9AB3FFC}" type="pres">
      <dgm:prSet presAssocID="{4363860F-2D26-43B6-9596-331908E98C84}" presName="sp" presStyleCnt="0"/>
      <dgm:spPr/>
    </dgm:pt>
    <dgm:pt modelId="{A5AE1AF6-C263-4958-B1BF-00E2F05B1187}" type="pres">
      <dgm:prSet presAssocID="{960B9DE0-A30F-46DA-9B20-0B89E997F0DB}" presName="composite" presStyleCnt="0"/>
      <dgm:spPr/>
    </dgm:pt>
    <dgm:pt modelId="{9AD3E34E-F4B0-4B2A-BC1C-1992BB2FD828}" type="pres">
      <dgm:prSet presAssocID="{960B9DE0-A30F-46DA-9B20-0B89E997F0D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29CB3-A6C4-4E7B-9DA6-C9F18DA9B4FD}" type="pres">
      <dgm:prSet presAssocID="{960B9DE0-A30F-46DA-9B20-0B89E997F0D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9066D-D2AF-45D6-BEF3-46A65D07FD0C}" type="pres">
      <dgm:prSet presAssocID="{913EA308-B333-4835-9FBE-A75057A64DF0}" presName="sp" presStyleCnt="0"/>
      <dgm:spPr/>
    </dgm:pt>
    <dgm:pt modelId="{8ED8BD40-F10F-4293-8586-8A60C82DFEFA}" type="pres">
      <dgm:prSet presAssocID="{9FE08CA7-7E34-45F1-B59C-ACC6540E81BB}" presName="composite" presStyleCnt="0"/>
      <dgm:spPr/>
    </dgm:pt>
    <dgm:pt modelId="{BBBB4301-A7E4-48FD-B88B-6D1ABBBF8812}" type="pres">
      <dgm:prSet presAssocID="{9FE08CA7-7E34-45F1-B59C-ACC6540E81B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E51F7-7D32-40DC-AC2D-9BFE6C6B249B}" type="pres">
      <dgm:prSet presAssocID="{9FE08CA7-7E34-45F1-B59C-ACC6540E81B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A75C1-1671-492A-BCCF-BB79769FDB47}" type="pres">
      <dgm:prSet presAssocID="{83D3416B-7334-442D-BFE3-A5FB9A9B4D93}" presName="sp" presStyleCnt="0"/>
      <dgm:spPr/>
    </dgm:pt>
    <dgm:pt modelId="{3A2197D4-DC4D-4F68-AB7C-A0616B3C5F0F}" type="pres">
      <dgm:prSet presAssocID="{2C7D8CF3-BEC6-45B0-BEED-09B2325B7A9C}" presName="composite" presStyleCnt="0"/>
      <dgm:spPr/>
    </dgm:pt>
    <dgm:pt modelId="{A669208B-CD15-432E-A977-7215335FDAF7}" type="pres">
      <dgm:prSet presAssocID="{2C7D8CF3-BEC6-45B0-BEED-09B2325B7A9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7F9FE-2C5A-4E8F-BA17-2772A9F24305}" type="pres">
      <dgm:prSet presAssocID="{2C7D8CF3-BEC6-45B0-BEED-09B2325B7A9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B89B5-0C1C-4AF6-883E-DFD32600ACCF}" type="pres">
      <dgm:prSet presAssocID="{03295D73-3475-44E0-A400-63B8890943C4}" presName="sp" presStyleCnt="0"/>
      <dgm:spPr/>
    </dgm:pt>
    <dgm:pt modelId="{B7356390-D0DB-4375-99DE-81D13A9DED4A}" type="pres">
      <dgm:prSet presAssocID="{D2916862-029E-400B-8D51-453F196C3AD8}" presName="composite" presStyleCnt="0"/>
      <dgm:spPr/>
    </dgm:pt>
    <dgm:pt modelId="{B86ED248-024A-487D-9E3B-0E66F41E3D7C}" type="pres">
      <dgm:prSet presAssocID="{D2916862-029E-400B-8D51-453F196C3AD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73E90-5E25-4AD0-B3C9-D53A9426C48C}" type="pres">
      <dgm:prSet presAssocID="{D2916862-029E-400B-8D51-453F196C3AD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B68AC-456C-4164-9C16-AADAC104FB1E}" type="presOf" srcId="{D2916862-029E-400B-8D51-453F196C3AD8}" destId="{B86ED248-024A-487D-9E3B-0E66F41E3D7C}" srcOrd="0" destOrd="0" presId="urn:microsoft.com/office/officeart/2005/8/layout/chevron2"/>
    <dgm:cxn modelId="{AF62A1E0-2346-460C-81AE-8EA0702DD959}" type="presOf" srcId="{48BE16E4-85DC-4D25-8A4A-0C92AE35EAFB}" destId="{09A7F9FE-2C5A-4E8F-BA17-2772A9F24305}" srcOrd="0" destOrd="0" presId="urn:microsoft.com/office/officeart/2005/8/layout/chevron2"/>
    <dgm:cxn modelId="{BA509247-6AA8-4AF6-A5A2-74CF52F0A1C2}" type="presOf" srcId="{9FE08CA7-7E34-45F1-B59C-ACC6540E81BB}" destId="{BBBB4301-A7E4-48FD-B88B-6D1ABBBF8812}" srcOrd="0" destOrd="0" presId="urn:microsoft.com/office/officeart/2005/8/layout/chevron2"/>
    <dgm:cxn modelId="{6F57C876-5545-4AF0-8F9C-597E98FC84FE}" type="presOf" srcId="{3222B960-836B-4195-83BF-6F1DD9BE0BA2}" destId="{B9229CB3-A6C4-4E7B-9DA6-C9F18DA9B4FD}" srcOrd="0" destOrd="0" presId="urn:microsoft.com/office/officeart/2005/8/layout/chevron2"/>
    <dgm:cxn modelId="{149EEBC4-AAE9-436F-9609-DB724CABCC70}" type="presOf" srcId="{54874531-BDE6-4AD9-8DD4-7908D7297AA0}" destId="{54473E90-5E25-4AD0-B3C9-D53A9426C48C}" srcOrd="0" destOrd="0" presId="urn:microsoft.com/office/officeart/2005/8/layout/chevron2"/>
    <dgm:cxn modelId="{36699573-909F-4155-8D53-BDC1733EAE39}" type="presOf" srcId="{8F177104-7781-435B-8713-4EB0C48D0B9E}" destId="{26CE51F7-7D32-40DC-AC2D-9BFE6C6B249B}" srcOrd="0" destOrd="0" presId="urn:microsoft.com/office/officeart/2005/8/layout/chevron2"/>
    <dgm:cxn modelId="{367C20F8-F274-4EE4-9F0E-E45E51E851B1}" srcId="{D2916862-029E-400B-8D51-453F196C3AD8}" destId="{54874531-BDE6-4AD9-8DD4-7908D7297AA0}" srcOrd="0" destOrd="0" parTransId="{40BCD95F-9715-4B45-BD92-58BD264655E4}" sibTransId="{B17FC135-D9BF-4A00-B8A9-17FDA632CC91}"/>
    <dgm:cxn modelId="{94950084-6943-4653-8FA4-43A4564AA3FE}" srcId="{6A36B19F-AEB5-46DA-B85A-535A0FDB62F0}" destId="{2C7D8CF3-BEC6-45B0-BEED-09B2325B7A9C}" srcOrd="3" destOrd="0" parTransId="{F4F3FF97-7766-4D7E-8EE9-24B5EAF17B6B}" sibTransId="{03295D73-3475-44E0-A400-63B8890943C4}"/>
    <dgm:cxn modelId="{259272D0-F154-4482-A843-5AE59E0EA62C}" srcId="{960B9DE0-A30F-46DA-9B20-0B89E997F0DB}" destId="{3222B960-836B-4195-83BF-6F1DD9BE0BA2}" srcOrd="0" destOrd="0" parTransId="{0B1E87B5-E60D-4F7D-9B66-5969DF7483A0}" sibTransId="{95E7CBAB-6C47-4ED3-850C-260CBC9E576B}"/>
    <dgm:cxn modelId="{311D193C-3926-48C1-AE88-A9EAF0027AFF}" srcId="{6A36B19F-AEB5-46DA-B85A-535A0FDB62F0}" destId="{D2916862-029E-400B-8D51-453F196C3AD8}" srcOrd="4" destOrd="0" parTransId="{EC62B1D6-C81B-40DC-ADDA-400903AF0D5B}" sibTransId="{79CB8868-94E9-4384-8D97-0E5C9B551EB4}"/>
    <dgm:cxn modelId="{F753363B-280B-4FCA-8493-1F9F83B5D378}" type="presOf" srcId="{A497C0D4-8C7B-4DD5-9D0D-471DDE4949B2}" destId="{CB1D28E7-78FC-4E97-8D13-58A8B64BEFD5}" srcOrd="0" destOrd="0" presId="urn:microsoft.com/office/officeart/2005/8/layout/chevron2"/>
    <dgm:cxn modelId="{C7507010-6D8B-4F3D-BA01-D1F07C5A4A3F}" type="presOf" srcId="{E2544595-A7E9-4EA1-93FA-C3B0151280CB}" destId="{7A2ACAB6-9953-4D86-8E2C-CCA5EF4D1407}" srcOrd="0" destOrd="0" presId="urn:microsoft.com/office/officeart/2005/8/layout/chevron2"/>
    <dgm:cxn modelId="{FFF21C2C-FBC4-47D4-B5E8-0A2A9CEA8F0A}" srcId="{6A36B19F-AEB5-46DA-B85A-535A0FDB62F0}" destId="{A497C0D4-8C7B-4DD5-9D0D-471DDE4949B2}" srcOrd="0" destOrd="0" parTransId="{31E1989A-4089-43AE-A0F3-A696905B8787}" sibTransId="{4363860F-2D26-43B6-9596-331908E98C84}"/>
    <dgm:cxn modelId="{C934055D-144B-4BF9-A5BF-2C775E60ABB3}" srcId="{2C7D8CF3-BEC6-45B0-BEED-09B2325B7A9C}" destId="{48BE16E4-85DC-4D25-8A4A-0C92AE35EAFB}" srcOrd="0" destOrd="0" parTransId="{62ACDEC5-77EE-409B-B0B9-7C3237E79B2E}" sibTransId="{D6ED9038-AD5C-4F5B-B032-341C234FBAC5}"/>
    <dgm:cxn modelId="{840C46F4-1F85-4631-BA4E-09F41C5BDC7F}" srcId="{9FE08CA7-7E34-45F1-B59C-ACC6540E81BB}" destId="{8F177104-7781-435B-8713-4EB0C48D0B9E}" srcOrd="0" destOrd="0" parTransId="{44128545-EA38-4F74-992E-AADEC6379F70}" sibTransId="{533BF159-F099-424D-9292-CE0DF54D6320}"/>
    <dgm:cxn modelId="{EEB531E2-FA33-42B8-A281-284AEE746D19}" srcId="{6A36B19F-AEB5-46DA-B85A-535A0FDB62F0}" destId="{960B9DE0-A30F-46DA-9B20-0B89E997F0DB}" srcOrd="1" destOrd="0" parTransId="{8B725D2A-F9DC-42DC-A951-203DF86648E3}" sibTransId="{913EA308-B333-4835-9FBE-A75057A64DF0}"/>
    <dgm:cxn modelId="{9C042DFF-2380-44BD-8A68-237EB64B2926}" type="presOf" srcId="{2C7D8CF3-BEC6-45B0-BEED-09B2325B7A9C}" destId="{A669208B-CD15-432E-A977-7215335FDAF7}" srcOrd="0" destOrd="0" presId="urn:microsoft.com/office/officeart/2005/8/layout/chevron2"/>
    <dgm:cxn modelId="{0B2625C7-EC65-4EB7-978C-DD3CBF4706BE}" srcId="{6A36B19F-AEB5-46DA-B85A-535A0FDB62F0}" destId="{9FE08CA7-7E34-45F1-B59C-ACC6540E81BB}" srcOrd="2" destOrd="0" parTransId="{CEE0B327-07AE-4187-9446-231ADA3DED46}" sibTransId="{83D3416B-7334-442D-BFE3-A5FB9A9B4D93}"/>
    <dgm:cxn modelId="{DDAED62B-354D-4AC4-960E-7A49E15470E4}" type="presOf" srcId="{6A36B19F-AEB5-46DA-B85A-535A0FDB62F0}" destId="{7DEB9FB4-7BA6-4295-B1BB-BA11DB7AAE56}" srcOrd="0" destOrd="0" presId="urn:microsoft.com/office/officeart/2005/8/layout/chevron2"/>
    <dgm:cxn modelId="{25A7E185-73AD-4636-9DD4-04F8ED7DF585}" srcId="{A497C0D4-8C7B-4DD5-9D0D-471DDE4949B2}" destId="{E2544595-A7E9-4EA1-93FA-C3B0151280CB}" srcOrd="0" destOrd="0" parTransId="{E79FE65B-61FE-4285-AEE6-4FFD6AAE98AF}" sibTransId="{24769506-7210-4CE1-B4C0-F281757F2AF6}"/>
    <dgm:cxn modelId="{CA64E62C-2B17-44BD-B22A-2E54D629C1DA}" type="presOf" srcId="{960B9DE0-A30F-46DA-9B20-0B89E997F0DB}" destId="{9AD3E34E-F4B0-4B2A-BC1C-1992BB2FD828}" srcOrd="0" destOrd="0" presId="urn:microsoft.com/office/officeart/2005/8/layout/chevron2"/>
    <dgm:cxn modelId="{4842FA8E-6F8A-4C1C-BFAE-6FED41E7EAB2}" type="presParOf" srcId="{7DEB9FB4-7BA6-4295-B1BB-BA11DB7AAE56}" destId="{6319F6C0-DABD-492F-AE62-E5295D7DA734}" srcOrd="0" destOrd="0" presId="urn:microsoft.com/office/officeart/2005/8/layout/chevron2"/>
    <dgm:cxn modelId="{67E00389-3424-4AFC-992B-4A5FFAB0CB4E}" type="presParOf" srcId="{6319F6C0-DABD-492F-AE62-E5295D7DA734}" destId="{CB1D28E7-78FC-4E97-8D13-58A8B64BEFD5}" srcOrd="0" destOrd="0" presId="urn:microsoft.com/office/officeart/2005/8/layout/chevron2"/>
    <dgm:cxn modelId="{3F3EE9F9-FA54-4DE1-AD35-44152F66534A}" type="presParOf" srcId="{6319F6C0-DABD-492F-AE62-E5295D7DA734}" destId="{7A2ACAB6-9953-4D86-8E2C-CCA5EF4D1407}" srcOrd="1" destOrd="0" presId="urn:microsoft.com/office/officeart/2005/8/layout/chevron2"/>
    <dgm:cxn modelId="{99D38C8E-5A9B-405E-838F-B95EB44ACEF3}" type="presParOf" srcId="{7DEB9FB4-7BA6-4295-B1BB-BA11DB7AAE56}" destId="{4D83ACFB-4AAD-42FC-8BB1-9C88E9AB3FFC}" srcOrd="1" destOrd="0" presId="urn:microsoft.com/office/officeart/2005/8/layout/chevron2"/>
    <dgm:cxn modelId="{5307F6D3-2B8C-4BB2-B102-2DB96FF5C4AA}" type="presParOf" srcId="{7DEB9FB4-7BA6-4295-B1BB-BA11DB7AAE56}" destId="{A5AE1AF6-C263-4958-B1BF-00E2F05B1187}" srcOrd="2" destOrd="0" presId="urn:microsoft.com/office/officeart/2005/8/layout/chevron2"/>
    <dgm:cxn modelId="{B95EE5A0-4731-432D-8A30-7FD8DD4B9A30}" type="presParOf" srcId="{A5AE1AF6-C263-4958-B1BF-00E2F05B1187}" destId="{9AD3E34E-F4B0-4B2A-BC1C-1992BB2FD828}" srcOrd="0" destOrd="0" presId="urn:microsoft.com/office/officeart/2005/8/layout/chevron2"/>
    <dgm:cxn modelId="{6AB79427-D957-4B0A-A1DC-35EED0243B80}" type="presParOf" srcId="{A5AE1AF6-C263-4958-B1BF-00E2F05B1187}" destId="{B9229CB3-A6C4-4E7B-9DA6-C9F18DA9B4FD}" srcOrd="1" destOrd="0" presId="urn:microsoft.com/office/officeart/2005/8/layout/chevron2"/>
    <dgm:cxn modelId="{686187B3-54DD-4B10-8E4E-3223BD49C438}" type="presParOf" srcId="{7DEB9FB4-7BA6-4295-B1BB-BA11DB7AAE56}" destId="{83A9066D-D2AF-45D6-BEF3-46A65D07FD0C}" srcOrd="3" destOrd="0" presId="urn:microsoft.com/office/officeart/2005/8/layout/chevron2"/>
    <dgm:cxn modelId="{6D601FA4-EAC0-4AC5-8C33-7FD21B68D97B}" type="presParOf" srcId="{7DEB9FB4-7BA6-4295-B1BB-BA11DB7AAE56}" destId="{8ED8BD40-F10F-4293-8586-8A60C82DFEFA}" srcOrd="4" destOrd="0" presId="urn:microsoft.com/office/officeart/2005/8/layout/chevron2"/>
    <dgm:cxn modelId="{8E9D61DE-1D40-4608-86D7-76E36F163ACB}" type="presParOf" srcId="{8ED8BD40-F10F-4293-8586-8A60C82DFEFA}" destId="{BBBB4301-A7E4-48FD-B88B-6D1ABBBF8812}" srcOrd="0" destOrd="0" presId="urn:microsoft.com/office/officeart/2005/8/layout/chevron2"/>
    <dgm:cxn modelId="{A9487C6F-6283-481C-805F-EF357144CF3E}" type="presParOf" srcId="{8ED8BD40-F10F-4293-8586-8A60C82DFEFA}" destId="{26CE51F7-7D32-40DC-AC2D-9BFE6C6B249B}" srcOrd="1" destOrd="0" presId="urn:microsoft.com/office/officeart/2005/8/layout/chevron2"/>
    <dgm:cxn modelId="{F23CFDEC-B739-4D42-8EAF-E15BFF9795DB}" type="presParOf" srcId="{7DEB9FB4-7BA6-4295-B1BB-BA11DB7AAE56}" destId="{18AA75C1-1671-492A-BCCF-BB79769FDB47}" srcOrd="5" destOrd="0" presId="urn:microsoft.com/office/officeart/2005/8/layout/chevron2"/>
    <dgm:cxn modelId="{E6D22A55-86B0-4E7C-B034-69F1962CB597}" type="presParOf" srcId="{7DEB9FB4-7BA6-4295-B1BB-BA11DB7AAE56}" destId="{3A2197D4-DC4D-4F68-AB7C-A0616B3C5F0F}" srcOrd="6" destOrd="0" presId="urn:microsoft.com/office/officeart/2005/8/layout/chevron2"/>
    <dgm:cxn modelId="{1E0816DF-2758-44A3-8A80-2B4DF2B41DC8}" type="presParOf" srcId="{3A2197D4-DC4D-4F68-AB7C-A0616B3C5F0F}" destId="{A669208B-CD15-432E-A977-7215335FDAF7}" srcOrd="0" destOrd="0" presId="urn:microsoft.com/office/officeart/2005/8/layout/chevron2"/>
    <dgm:cxn modelId="{04FE339E-B401-4164-A2B7-59A3C11729D3}" type="presParOf" srcId="{3A2197D4-DC4D-4F68-AB7C-A0616B3C5F0F}" destId="{09A7F9FE-2C5A-4E8F-BA17-2772A9F24305}" srcOrd="1" destOrd="0" presId="urn:microsoft.com/office/officeart/2005/8/layout/chevron2"/>
    <dgm:cxn modelId="{3B82E79D-68CE-4821-A611-66122DA20376}" type="presParOf" srcId="{7DEB9FB4-7BA6-4295-B1BB-BA11DB7AAE56}" destId="{562B89B5-0C1C-4AF6-883E-DFD32600ACCF}" srcOrd="7" destOrd="0" presId="urn:microsoft.com/office/officeart/2005/8/layout/chevron2"/>
    <dgm:cxn modelId="{94567A59-30B2-444D-8DB4-8C19B8D63D7F}" type="presParOf" srcId="{7DEB9FB4-7BA6-4295-B1BB-BA11DB7AAE56}" destId="{B7356390-D0DB-4375-99DE-81D13A9DED4A}" srcOrd="8" destOrd="0" presId="urn:microsoft.com/office/officeart/2005/8/layout/chevron2"/>
    <dgm:cxn modelId="{EB61C458-ABB4-413B-A1A6-0646169204C1}" type="presParOf" srcId="{B7356390-D0DB-4375-99DE-81D13A9DED4A}" destId="{B86ED248-024A-487D-9E3B-0E66F41E3D7C}" srcOrd="0" destOrd="0" presId="urn:microsoft.com/office/officeart/2005/8/layout/chevron2"/>
    <dgm:cxn modelId="{4C96EB40-0727-4E79-8653-70E10993D3FF}" type="presParOf" srcId="{B7356390-D0DB-4375-99DE-81D13A9DED4A}" destId="{54473E90-5E25-4AD0-B3C9-D53A9426C48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01B18-774A-45F1-855D-7357EA672648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E77C6-8024-46EB-82C5-3AA86E1883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9644E9-82A2-4FDF-98B0-09312289104B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51B3-B5F3-440B-B41F-558004DDE01A}" type="datetimeFigureOut">
              <a:rPr lang="ru-RU"/>
              <a:pPr>
                <a:defRPr/>
              </a:pPr>
              <a:t>25.03.2010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02AF-E91D-4123-8054-774E278F4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D537-BA85-4A15-B794-5C38A186A143}" type="datetimeFigureOut">
              <a:rPr lang="ru-RU" smtClean="0"/>
              <a:pPr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47FB6-68B5-47DB-942B-E3E7FF127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7146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Формирование ключевых компетенций – главная цель воспитания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286256"/>
            <a:ext cx="6286544" cy="20002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b="1" i="1" dirty="0" smtClean="0"/>
              <a:t>Волкова Т. А.,</a:t>
            </a:r>
          </a:p>
          <a:p>
            <a:pPr algn="r"/>
            <a:r>
              <a:rPr lang="ru-RU" b="1" i="1" dirty="0"/>
              <a:t>к</a:t>
            </a:r>
            <a:r>
              <a:rPr lang="ru-RU" b="1" i="1" dirty="0" smtClean="0"/>
              <a:t>лассный руководитель </a:t>
            </a:r>
          </a:p>
          <a:p>
            <a:pPr algn="r"/>
            <a:r>
              <a:rPr lang="ru-RU" b="1" i="1" dirty="0" smtClean="0"/>
              <a:t>8 класса Д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Методы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Убеждение – создание личностных условий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Упражнение – организация деятельности (индивидуальной, групповой и коллективной)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Самовоспитание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1643063" cy="542925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</a:rPr>
              <a:t>М</a:t>
            </a:r>
            <a:br>
              <a:rPr lang="ru-RU" b="1" i="1" smtClean="0">
                <a:solidFill>
                  <a:srgbClr val="C00000"/>
                </a:solidFill>
              </a:rPr>
            </a:br>
            <a:r>
              <a:rPr lang="ru-RU" b="1" i="1" smtClean="0">
                <a:solidFill>
                  <a:srgbClr val="C00000"/>
                </a:solidFill>
              </a:rPr>
              <a:t>е</a:t>
            </a:r>
            <a:br>
              <a:rPr lang="ru-RU" b="1" i="1" smtClean="0">
                <a:solidFill>
                  <a:srgbClr val="C00000"/>
                </a:solidFill>
              </a:rPr>
            </a:br>
            <a:r>
              <a:rPr lang="ru-RU" b="1" i="1" smtClean="0">
                <a:solidFill>
                  <a:srgbClr val="C00000"/>
                </a:solidFill>
              </a:rPr>
              <a:t>т</a:t>
            </a:r>
            <a:br>
              <a:rPr lang="ru-RU" b="1" i="1" smtClean="0">
                <a:solidFill>
                  <a:srgbClr val="C00000"/>
                </a:solidFill>
              </a:rPr>
            </a:br>
            <a:r>
              <a:rPr lang="ru-RU" b="1" i="1" smtClean="0">
                <a:solidFill>
                  <a:srgbClr val="C00000"/>
                </a:solidFill>
              </a:rPr>
              <a:t>о</a:t>
            </a:r>
            <a:br>
              <a:rPr lang="ru-RU" b="1" i="1" smtClean="0">
                <a:solidFill>
                  <a:srgbClr val="C00000"/>
                </a:solidFill>
              </a:rPr>
            </a:br>
            <a:r>
              <a:rPr lang="ru-RU" b="1" i="1" smtClean="0">
                <a:solidFill>
                  <a:srgbClr val="C00000"/>
                </a:solidFill>
              </a:rPr>
              <a:t>д</a:t>
            </a:r>
            <a:br>
              <a:rPr lang="ru-RU" b="1" i="1" smtClean="0">
                <a:solidFill>
                  <a:srgbClr val="C00000"/>
                </a:solidFill>
              </a:rPr>
            </a:br>
            <a:r>
              <a:rPr lang="ru-RU" b="1" i="1" smtClean="0">
                <a:solidFill>
                  <a:srgbClr val="C00000"/>
                </a:solidFill>
              </a:rPr>
              <a:t>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43042" y="1571612"/>
          <a:ext cx="71438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785813" y="285750"/>
            <a:ext cx="771525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Городской </a:t>
            </a:r>
            <a:r>
              <a:rPr lang="ru-RU" sz="3200" dirty="0" err="1" smtClean="0"/>
              <a:t>профориентацианный</a:t>
            </a:r>
            <a:r>
              <a:rPr lang="ru-RU" sz="3200" dirty="0" smtClean="0"/>
              <a:t> клуб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err="1" smtClean="0"/>
              <a:t>Дороги,которые</a:t>
            </a:r>
            <a:r>
              <a:rPr lang="ru-RU" sz="3200" dirty="0" smtClean="0"/>
              <a:t> мы выбираем»</a:t>
            </a:r>
            <a:endParaRPr lang="ru-RU" sz="3200" dirty="0"/>
          </a:p>
        </p:txBody>
      </p:sp>
      <p:pic>
        <p:nvPicPr>
          <p:cNvPr id="31746" name="Picture 2" descr="C:\Documents and Settings\kab29\Рабочий стол\Волкова Т. А\Клуб\DSC03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143272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 descr="C:\Documents and Settings\kab29\Рабочий стол\Волкова Т. А\Клуб\DSC03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690" y="1571612"/>
            <a:ext cx="3146547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C:\Documents and Settings\kab29\Рабочий стол\Волкова Т. А\Клуб\DSC03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745320"/>
            <a:ext cx="4000528" cy="2898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Знакомство с профессиями</a:t>
            </a:r>
            <a:endParaRPr lang="ru-RU" dirty="0"/>
          </a:p>
        </p:txBody>
      </p:sp>
      <p:pic>
        <p:nvPicPr>
          <p:cNvPr id="34818" name="Picture 2" descr="C:\Documents and Settings\kab29\Рабочий стол\фф\PA270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429" y="4286256"/>
            <a:ext cx="3680324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Picture 2" descr="C:\Documents and Settings\kab29\Рабочий стол\фф\PA27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3821836" cy="2545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 descr="C:\Documents and Settings\kab29\Рабочий стол\фф\PA27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3394472" cy="4525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643866" cy="9286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 типографии</a:t>
            </a:r>
            <a:endParaRPr lang="ru-RU" dirty="0"/>
          </a:p>
        </p:txBody>
      </p:sp>
      <p:pic>
        <p:nvPicPr>
          <p:cNvPr id="37890" name="Picture 2" descr="C:\Documents and Settings\kab29\Рабочий стол\фот по\P4010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286281" cy="3071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Picture 2" descr="C:\Documents and Settings\kab29\Рабочий стол\фот по\P401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4071966" cy="3071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 кондитерской фабрике</a:t>
            </a:r>
            <a:endParaRPr lang="ru-RU" dirty="0"/>
          </a:p>
        </p:txBody>
      </p:sp>
      <p:pic>
        <p:nvPicPr>
          <p:cNvPr id="33794" name="Picture 2" descr="E:\фф\такф\P422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571613"/>
            <a:ext cx="4000528" cy="3000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E:\фф\такф\P42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002" y="3857628"/>
            <a:ext cx="3807840" cy="2857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57238" y="1052513"/>
            <a:ext cx="1150937" cy="1943100"/>
            <a:chOff x="68" y="935"/>
            <a:chExt cx="725" cy="1224"/>
          </a:xfrm>
        </p:grpSpPr>
        <p:sp>
          <p:nvSpPr>
            <p:cNvPr id="1058" name="Freeform 3"/>
            <p:cNvSpPr>
              <a:spLocks/>
            </p:cNvSpPr>
            <p:nvPr/>
          </p:nvSpPr>
          <p:spPr bwMode="auto">
            <a:xfrm>
              <a:off x="68" y="935"/>
              <a:ext cx="725" cy="1224"/>
            </a:xfrm>
            <a:custGeom>
              <a:avLst/>
              <a:gdLst>
                <a:gd name="T0" fmla="*/ 479 w 598"/>
                <a:gd name="T1" fmla="*/ 21 h 1028"/>
                <a:gd name="T2" fmla="*/ 12 w 598"/>
                <a:gd name="T3" fmla="*/ 1050 h 1028"/>
                <a:gd name="T4" fmla="*/ 411 w 598"/>
                <a:gd name="T5" fmla="*/ 1436 h 1028"/>
                <a:gd name="T6" fmla="*/ 879 w 598"/>
                <a:gd name="T7" fmla="*/ 1180 h 1028"/>
                <a:gd name="T8" fmla="*/ 479 w 598"/>
                <a:gd name="T9" fmla="*/ 21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"/>
                <a:gd name="T16" fmla="*/ 0 h 1028"/>
                <a:gd name="T17" fmla="*/ 598 w 598"/>
                <a:gd name="T18" fmla="*/ 1028 h 10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" h="1028">
                  <a:moveTo>
                    <a:pt x="326" y="15"/>
                  </a:moveTo>
                  <a:cubicBezTo>
                    <a:pt x="228" y="0"/>
                    <a:pt x="16" y="575"/>
                    <a:pt x="8" y="741"/>
                  </a:cubicBezTo>
                  <a:cubicBezTo>
                    <a:pt x="0" y="907"/>
                    <a:pt x="182" y="998"/>
                    <a:pt x="280" y="1013"/>
                  </a:cubicBezTo>
                  <a:cubicBezTo>
                    <a:pt x="378" y="1028"/>
                    <a:pt x="598" y="998"/>
                    <a:pt x="598" y="832"/>
                  </a:cubicBezTo>
                  <a:cubicBezTo>
                    <a:pt x="598" y="666"/>
                    <a:pt x="424" y="30"/>
                    <a:pt x="326" y="15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Text Box 4"/>
            <p:cNvSpPr txBox="1">
              <a:spLocks noChangeArrowheads="1"/>
            </p:cNvSpPr>
            <p:nvPr/>
          </p:nvSpPr>
          <p:spPr bwMode="auto">
            <a:xfrm rot="-3060234">
              <a:off x="-75" y="1440"/>
              <a:ext cx="9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интеллект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763713" y="1268413"/>
            <a:ext cx="792162" cy="1725612"/>
            <a:chOff x="793" y="799"/>
            <a:chExt cx="499" cy="1087"/>
          </a:xfrm>
        </p:grpSpPr>
        <p:sp>
          <p:nvSpPr>
            <p:cNvPr id="1056" name="Freeform 5"/>
            <p:cNvSpPr>
              <a:spLocks/>
            </p:cNvSpPr>
            <p:nvPr/>
          </p:nvSpPr>
          <p:spPr bwMode="auto">
            <a:xfrm>
              <a:off x="793" y="980"/>
              <a:ext cx="499" cy="906"/>
            </a:xfrm>
            <a:custGeom>
              <a:avLst/>
              <a:gdLst>
                <a:gd name="T0" fmla="*/ 227 w 598"/>
                <a:gd name="T1" fmla="*/ 11 h 1028"/>
                <a:gd name="T2" fmla="*/ 6 w 598"/>
                <a:gd name="T3" fmla="*/ 576 h 1028"/>
                <a:gd name="T4" fmla="*/ 195 w 598"/>
                <a:gd name="T5" fmla="*/ 787 h 1028"/>
                <a:gd name="T6" fmla="*/ 416 w 598"/>
                <a:gd name="T7" fmla="*/ 646 h 1028"/>
                <a:gd name="T8" fmla="*/ 227 w 598"/>
                <a:gd name="T9" fmla="*/ 11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"/>
                <a:gd name="T16" fmla="*/ 0 h 1028"/>
                <a:gd name="T17" fmla="*/ 598 w 598"/>
                <a:gd name="T18" fmla="*/ 1028 h 10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" h="1028">
                  <a:moveTo>
                    <a:pt x="326" y="15"/>
                  </a:moveTo>
                  <a:cubicBezTo>
                    <a:pt x="228" y="0"/>
                    <a:pt x="16" y="575"/>
                    <a:pt x="8" y="741"/>
                  </a:cubicBezTo>
                  <a:cubicBezTo>
                    <a:pt x="0" y="907"/>
                    <a:pt x="182" y="998"/>
                    <a:pt x="280" y="1013"/>
                  </a:cubicBezTo>
                  <a:cubicBezTo>
                    <a:pt x="378" y="1028"/>
                    <a:pt x="598" y="998"/>
                    <a:pt x="598" y="832"/>
                  </a:cubicBezTo>
                  <a:cubicBezTo>
                    <a:pt x="598" y="666"/>
                    <a:pt x="424" y="30"/>
                    <a:pt x="326" y="15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Text Box 6"/>
            <p:cNvSpPr txBox="1">
              <a:spLocks noChangeArrowheads="1"/>
            </p:cNvSpPr>
            <p:nvPr/>
          </p:nvSpPr>
          <p:spPr bwMode="auto">
            <a:xfrm rot="-3060234">
              <a:off x="606" y="1168"/>
              <a:ext cx="9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/>
                <a:t>семья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268538" y="1700213"/>
            <a:ext cx="1008062" cy="1871662"/>
            <a:chOff x="1156" y="1525"/>
            <a:chExt cx="635" cy="1179"/>
          </a:xfrm>
        </p:grpSpPr>
        <p:sp>
          <p:nvSpPr>
            <p:cNvPr id="1054" name="Freeform 7"/>
            <p:cNvSpPr>
              <a:spLocks/>
            </p:cNvSpPr>
            <p:nvPr/>
          </p:nvSpPr>
          <p:spPr bwMode="auto">
            <a:xfrm>
              <a:off x="1156" y="1525"/>
              <a:ext cx="635" cy="1179"/>
            </a:xfrm>
            <a:custGeom>
              <a:avLst/>
              <a:gdLst>
                <a:gd name="T0" fmla="*/ 367 w 598"/>
                <a:gd name="T1" fmla="*/ 19 h 1028"/>
                <a:gd name="T2" fmla="*/ 8 w 598"/>
                <a:gd name="T3" fmla="*/ 975 h 1028"/>
                <a:gd name="T4" fmla="*/ 315 w 598"/>
                <a:gd name="T5" fmla="*/ 1333 h 1028"/>
                <a:gd name="T6" fmla="*/ 674 w 598"/>
                <a:gd name="T7" fmla="*/ 1094 h 1028"/>
                <a:gd name="T8" fmla="*/ 367 w 598"/>
                <a:gd name="T9" fmla="*/ 19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"/>
                <a:gd name="T16" fmla="*/ 0 h 1028"/>
                <a:gd name="T17" fmla="*/ 598 w 598"/>
                <a:gd name="T18" fmla="*/ 1028 h 10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" h="1028">
                  <a:moveTo>
                    <a:pt x="326" y="15"/>
                  </a:moveTo>
                  <a:cubicBezTo>
                    <a:pt x="228" y="0"/>
                    <a:pt x="16" y="575"/>
                    <a:pt x="8" y="741"/>
                  </a:cubicBezTo>
                  <a:cubicBezTo>
                    <a:pt x="0" y="907"/>
                    <a:pt x="182" y="998"/>
                    <a:pt x="280" y="1013"/>
                  </a:cubicBezTo>
                  <a:cubicBezTo>
                    <a:pt x="378" y="1028"/>
                    <a:pt x="598" y="998"/>
                    <a:pt x="598" y="832"/>
                  </a:cubicBezTo>
                  <a:cubicBezTo>
                    <a:pt x="598" y="666"/>
                    <a:pt x="424" y="30"/>
                    <a:pt x="326" y="15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Text Box 8"/>
            <p:cNvSpPr txBox="1">
              <a:spLocks noChangeArrowheads="1"/>
            </p:cNvSpPr>
            <p:nvPr/>
          </p:nvSpPr>
          <p:spPr bwMode="auto">
            <a:xfrm rot="-3060234">
              <a:off x="991" y="1939"/>
              <a:ext cx="9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здоровье</a:t>
              </a:r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060700" y="1628775"/>
            <a:ext cx="1079500" cy="1727200"/>
            <a:chOff x="1746" y="1117"/>
            <a:chExt cx="680" cy="1088"/>
          </a:xfrm>
        </p:grpSpPr>
        <p:sp>
          <p:nvSpPr>
            <p:cNvPr id="1052" name="Freeform 9"/>
            <p:cNvSpPr>
              <a:spLocks/>
            </p:cNvSpPr>
            <p:nvPr/>
          </p:nvSpPr>
          <p:spPr bwMode="auto">
            <a:xfrm flipH="1">
              <a:off x="1746" y="1117"/>
              <a:ext cx="680" cy="1088"/>
            </a:xfrm>
            <a:custGeom>
              <a:avLst/>
              <a:gdLst>
                <a:gd name="T0" fmla="*/ 422 w 598"/>
                <a:gd name="T1" fmla="*/ 17 h 1028"/>
                <a:gd name="T2" fmla="*/ 10 w 598"/>
                <a:gd name="T3" fmla="*/ 830 h 1028"/>
                <a:gd name="T4" fmla="*/ 362 w 598"/>
                <a:gd name="T5" fmla="*/ 1135 h 1028"/>
                <a:gd name="T6" fmla="*/ 773 w 598"/>
                <a:gd name="T7" fmla="*/ 932 h 1028"/>
                <a:gd name="T8" fmla="*/ 422 w 598"/>
                <a:gd name="T9" fmla="*/ 17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"/>
                <a:gd name="T16" fmla="*/ 0 h 1028"/>
                <a:gd name="T17" fmla="*/ 598 w 598"/>
                <a:gd name="T18" fmla="*/ 1028 h 10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" h="1028">
                  <a:moveTo>
                    <a:pt x="326" y="15"/>
                  </a:moveTo>
                  <a:cubicBezTo>
                    <a:pt x="228" y="0"/>
                    <a:pt x="16" y="575"/>
                    <a:pt x="8" y="741"/>
                  </a:cubicBezTo>
                  <a:cubicBezTo>
                    <a:pt x="0" y="907"/>
                    <a:pt x="182" y="998"/>
                    <a:pt x="280" y="1013"/>
                  </a:cubicBezTo>
                  <a:cubicBezTo>
                    <a:pt x="378" y="1028"/>
                    <a:pt x="598" y="998"/>
                    <a:pt x="598" y="832"/>
                  </a:cubicBezTo>
                  <a:cubicBezTo>
                    <a:pt x="598" y="666"/>
                    <a:pt x="424" y="30"/>
                    <a:pt x="326" y="15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Text Box 10"/>
            <p:cNvSpPr txBox="1">
              <a:spLocks noChangeArrowheads="1"/>
            </p:cNvSpPr>
            <p:nvPr/>
          </p:nvSpPr>
          <p:spPr bwMode="auto">
            <a:xfrm rot="-3060234">
              <a:off x="1609" y="1390"/>
              <a:ext cx="9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культура общения</a:t>
              </a:r>
              <a:endParaRPr lang="ru-RU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779838" y="1700213"/>
            <a:ext cx="1368425" cy="1871662"/>
            <a:chOff x="2336" y="1480"/>
            <a:chExt cx="862" cy="1179"/>
          </a:xfrm>
        </p:grpSpPr>
        <p:sp>
          <p:nvSpPr>
            <p:cNvPr id="1050" name="Freeform 11"/>
            <p:cNvSpPr>
              <a:spLocks/>
            </p:cNvSpPr>
            <p:nvPr/>
          </p:nvSpPr>
          <p:spPr bwMode="auto">
            <a:xfrm>
              <a:off x="2336" y="1480"/>
              <a:ext cx="862" cy="1179"/>
            </a:xfrm>
            <a:custGeom>
              <a:avLst/>
              <a:gdLst>
                <a:gd name="T0" fmla="*/ 677 w 598"/>
                <a:gd name="T1" fmla="*/ 19 h 1028"/>
                <a:gd name="T2" fmla="*/ 17 w 598"/>
                <a:gd name="T3" fmla="*/ 975 h 1028"/>
                <a:gd name="T4" fmla="*/ 582 w 598"/>
                <a:gd name="T5" fmla="*/ 1333 h 1028"/>
                <a:gd name="T6" fmla="*/ 1243 w 598"/>
                <a:gd name="T7" fmla="*/ 1094 h 1028"/>
                <a:gd name="T8" fmla="*/ 677 w 598"/>
                <a:gd name="T9" fmla="*/ 19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"/>
                <a:gd name="T16" fmla="*/ 0 h 1028"/>
                <a:gd name="T17" fmla="*/ 598 w 598"/>
                <a:gd name="T18" fmla="*/ 1028 h 10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" h="1028">
                  <a:moveTo>
                    <a:pt x="326" y="15"/>
                  </a:moveTo>
                  <a:cubicBezTo>
                    <a:pt x="228" y="0"/>
                    <a:pt x="16" y="575"/>
                    <a:pt x="8" y="741"/>
                  </a:cubicBezTo>
                  <a:cubicBezTo>
                    <a:pt x="0" y="907"/>
                    <a:pt x="182" y="998"/>
                    <a:pt x="280" y="1013"/>
                  </a:cubicBezTo>
                  <a:cubicBezTo>
                    <a:pt x="378" y="1028"/>
                    <a:pt x="598" y="998"/>
                    <a:pt x="598" y="832"/>
                  </a:cubicBezTo>
                  <a:cubicBezTo>
                    <a:pt x="598" y="666"/>
                    <a:pt x="424" y="30"/>
                    <a:pt x="326" y="15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Text Box 12"/>
            <p:cNvSpPr txBox="1">
              <a:spLocks noChangeArrowheads="1"/>
            </p:cNvSpPr>
            <p:nvPr/>
          </p:nvSpPr>
          <p:spPr bwMode="auto">
            <a:xfrm rot="-3060234">
              <a:off x="2119" y="1924"/>
              <a:ext cx="11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диагностика</a:t>
              </a:r>
              <a:endParaRPr lang="ru-RU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072330" y="1500174"/>
            <a:ext cx="1214446" cy="2286016"/>
            <a:chOff x="4695" y="846"/>
            <a:chExt cx="861" cy="1450"/>
          </a:xfrm>
        </p:grpSpPr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4695" y="846"/>
              <a:ext cx="861" cy="1450"/>
            </a:xfrm>
            <a:custGeom>
              <a:avLst/>
              <a:gdLst>
                <a:gd name="T0" fmla="*/ 675 w 598"/>
                <a:gd name="T1" fmla="*/ 30 h 1028"/>
                <a:gd name="T2" fmla="*/ 17 w 598"/>
                <a:gd name="T3" fmla="*/ 1474 h 1028"/>
                <a:gd name="T4" fmla="*/ 580 w 598"/>
                <a:gd name="T5" fmla="*/ 2016 h 1028"/>
                <a:gd name="T6" fmla="*/ 1240 w 598"/>
                <a:gd name="T7" fmla="*/ 1656 h 1028"/>
                <a:gd name="T8" fmla="*/ 675 w 598"/>
                <a:gd name="T9" fmla="*/ 30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"/>
                <a:gd name="T16" fmla="*/ 0 h 1028"/>
                <a:gd name="T17" fmla="*/ 598 w 598"/>
                <a:gd name="T18" fmla="*/ 1028 h 10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" h="1028">
                  <a:moveTo>
                    <a:pt x="326" y="15"/>
                  </a:moveTo>
                  <a:cubicBezTo>
                    <a:pt x="228" y="0"/>
                    <a:pt x="16" y="575"/>
                    <a:pt x="8" y="741"/>
                  </a:cubicBezTo>
                  <a:cubicBezTo>
                    <a:pt x="0" y="907"/>
                    <a:pt x="182" y="998"/>
                    <a:pt x="280" y="1013"/>
                  </a:cubicBezTo>
                  <a:cubicBezTo>
                    <a:pt x="378" y="1028"/>
                    <a:pt x="598" y="998"/>
                    <a:pt x="598" y="832"/>
                  </a:cubicBezTo>
                  <a:cubicBezTo>
                    <a:pt x="598" y="666"/>
                    <a:pt x="424" y="30"/>
                    <a:pt x="326" y="15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Text Box 14"/>
            <p:cNvSpPr txBox="1">
              <a:spLocks noChangeArrowheads="1"/>
            </p:cNvSpPr>
            <p:nvPr/>
          </p:nvSpPr>
          <p:spPr bwMode="auto">
            <a:xfrm rot="-3060234">
              <a:off x="4598" y="1351"/>
              <a:ext cx="99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/>
                <a:t>нравствен-</a:t>
              </a:r>
            </a:p>
            <a:p>
              <a:pPr algn="ctr"/>
              <a:r>
                <a:rPr lang="ru-RU" sz="2000" dirty="0" err="1"/>
                <a:t>ность</a:t>
              </a:r>
              <a:endParaRPr lang="ru-RU" dirty="0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859338" y="1628775"/>
            <a:ext cx="1296987" cy="1727200"/>
            <a:chOff x="3106" y="1117"/>
            <a:chExt cx="817" cy="1088"/>
          </a:xfrm>
        </p:grpSpPr>
        <p:sp>
          <p:nvSpPr>
            <p:cNvPr id="1046" name="Freeform 15"/>
            <p:cNvSpPr>
              <a:spLocks/>
            </p:cNvSpPr>
            <p:nvPr/>
          </p:nvSpPr>
          <p:spPr bwMode="auto">
            <a:xfrm>
              <a:off x="3106" y="1117"/>
              <a:ext cx="817" cy="1088"/>
            </a:xfrm>
            <a:custGeom>
              <a:avLst/>
              <a:gdLst>
                <a:gd name="T0" fmla="*/ 608 w 598"/>
                <a:gd name="T1" fmla="*/ 17 h 1028"/>
                <a:gd name="T2" fmla="*/ 15 w 598"/>
                <a:gd name="T3" fmla="*/ 830 h 1028"/>
                <a:gd name="T4" fmla="*/ 523 w 598"/>
                <a:gd name="T5" fmla="*/ 1135 h 1028"/>
                <a:gd name="T6" fmla="*/ 1116 w 598"/>
                <a:gd name="T7" fmla="*/ 932 h 1028"/>
                <a:gd name="T8" fmla="*/ 608 w 598"/>
                <a:gd name="T9" fmla="*/ 17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"/>
                <a:gd name="T16" fmla="*/ 0 h 1028"/>
                <a:gd name="T17" fmla="*/ 598 w 598"/>
                <a:gd name="T18" fmla="*/ 1028 h 10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" h="1028">
                  <a:moveTo>
                    <a:pt x="326" y="15"/>
                  </a:moveTo>
                  <a:cubicBezTo>
                    <a:pt x="228" y="0"/>
                    <a:pt x="16" y="575"/>
                    <a:pt x="8" y="741"/>
                  </a:cubicBezTo>
                  <a:cubicBezTo>
                    <a:pt x="0" y="907"/>
                    <a:pt x="182" y="998"/>
                    <a:pt x="280" y="1013"/>
                  </a:cubicBezTo>
                  <a:cubicBezTo>
                    <a:pt x="378" y="1028"/>
                    <a:pt x="598" y="998"/>
                    <a:pt x="598" y="832"/>
                  </a:cubicBezTo>
                  <a:cubicBezTo>
                    <a:pt x="598" y="666"/>
                    <a:pt x="424" y="30"/>
                    <a:pt x="326" y="15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Text Box 16"/>
            <p:cNvSpPr txBox="1">
              <a:spLocks noChangeArrowheads="1"/>
            </p:cNvSpPr>
            <p:nvPr/>
          </p:nvSpPr>
          <p:spPr bwMode="auto">
            <a:xfrm rot="-3060234">
              <a:off x="2970" y="1491"/>
              <a:ext cx="9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/>
                <a:t>самоуправ- ление</a:t>
              </a:r>
              <a:endParaRPr lang="ru-RU"/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011862" y="1557338"/>
            <a:ext cx="1131906" cy="2085976"/>
            <a:chOff x="3923" y="1343"/>
            <a:chExt cx="623" cy="1225"/>
          </a:xfrm>
        </p:grpSpPr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3923" y="1343"/>
              <a:ext cx="623" cy="1225"/>
            </a:xfrm>
            <a:custGeom>
              <a:avLst/>
              <a:gdLst>
                <a:gd name="T0" fmla="*/ 608 w 598"/>
                <a:gd name="T1" fmla="*/ 21 h 1028"/>
                <a:gd name="T2" fmla="*/ 15 w 598"/>
                <a:gd name="T3" fmla="*/ 1052 h 1028"/>
                <a:gd name="T4" fmla="*/ 523 w 598"/>
                <a:gd name="T5" fmla="*/ 1438 h 1028"/>
                <a:gd name="T6" fmla="*/ 1116 w 598"/>
                <a:gd name="T7" fmla="*/ 1181 h 1028"/>
                <a:gd name="T8" fmla="*/ 608 w 598"/>
                <a:gd name="T9" fmla="*/ 21 h 10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"/>
                <a:gd name="T16" fmla="*/ 0 h 1028"/>
                <a:gd name="T17" fmla="*/ 598 w 598"/>
                <a:gd name="T18" fmla="*/ 1028 h 10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" h="1028">
                  <a:moveTo>
                    <a:pt x="326" y="15"/>
                  </a:moveTo>
                  <a:cubicBezTo>
                    <a:pt x="228" y="0"/>
                    <a:pt x="16" y="575"/>
                    <a:pt x="8" y="741"/>
                  </a:cubicBezTo>
                  <a:cubicBezTo>
                    <a:pt x="0" y="907"/>
                    <a:pt x="182" y="998"/>
                    <a:pt x="280" y="1013"/>
                  </a:cubicBezTo>
                  <a:cubicBezTo>
                    <a:pt x="378" y="1028"/>
                    <a:pt x="598" y="998"/>
                    <a:pt x="598" y="832"/>
                  </a:cubicBezTo>
                  <a:cubicBezTo>
                    <a:pt x="598" y="666"/>
                    <a:pt x="424" y="30"/>
                    <a:pt x="326" y="15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Text Box 18"/>
            <p:cNvSpPr txBox="1">
              <a:spLocks noChangeArrowheads="1"/>
            </p:cNvSpPr>
            <p:nvPr/>
          </p:nvSpPr>
          <p:spPr bwMode="auto">
            <a:xfrm rot="18260288">
              <a:off x="3696" y="1806"/>
              <a:ext cx="98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Культура личности</a:t>
              </a:r>
              <a:endParaRPr lang="ru-RU" dirty="0"/>
            </a:p>
          </p:txBody>
        </p:sp>
      </p:grpSp>
      <p:sp>
        <p:nvSpPr>
          <p:cNvPr id="1035" name="Rectangle 19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Oval 20"/>
          <p:cNvSpPr>
            <a:spLocks noChangeArrowheads="1"/>
          </p:cNvSpPr>
          <p:nvPr/>
        </p:nvSpPr>
        <p:spPr bwMode="auto">
          <a:xfrm>
            <a:off x="4284663" y="5948363"/>
            <a:ext cx="144462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15888"/>
            <a:ext cx="86423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35"/>
          <p:cNvSpPr>
            <a:spLocks noChangeShapeType="1"/>
          </p:cNvSpPr>
          <p:nvPr/>
        </p:nvSpPr>
        <p:spPr bwMode="auto">
          <a:xfrm>
            <a:off x="4356100" y="58769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61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5949950"/>
            <a:ext cx="1143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4" name="Picture 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5876925"/>
            <a:ext cx="1152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5" name="Picture 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5876925"/>
            <a:ext cx="12573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45"/>
          <p:cNvSpPr txBox="1">
            <a:spLocks noChangeArrowheads="1"/>
          </p:cNvSpPr>
          <p:nvPr/>
        </p:nvSpPr>
        <p:spPr bwMode="auto">
          <a:xfrm>
            <a:off x="1619250" y="6021388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Ребенок-ученик</a:t>
            </a:r>
          </a:p>
        </p:txBody>
      </p:sp>
      <p:sp>
        <p:nvSpPr>
          <p:cNvPr id="1043" name="Text Box 46"/>
          <p:cNvSpPr txBox="1">
            <a:spLocks noChangeArrowheads="1"/>
          </p:cNvSpPr>
          <p:nvPr/>
        </p:nvSpPr>
        <p:spPr bwMode="auto">
          <a:xfrm>
            <a:off x="323850" y="276225"/>
            <a:ext cx="792003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>
                <a:solidFill>
                  <a:srgbClr val="990033"/>
                </a:solidFill>
                <a:latin typeface="Bookman Old Style" pitchFamily="18" charset="0"/>
              </a:rPr>
              <a:t>Программа развития</a:t>
            </a:r>
          </a:p>
          <a:p>
            <a:r>
              <a:rPr lang="ru-RU" sz="2800" b="1">
                <a:solidFill>
                  <a:srgbClr val="990033"/>
                </a:solidFill>
                <a:latin typeface="Bookman Old Style" pitchFamily="18" charset="0"/>
              </a:rPr>
              <a:t>    «Стать человеком – </a:t>
            </a:r>
          </a:p>
          <a:p>
            <a:pPr algn="ctr"/>
            <a:r>
              <a:rPr lang="ru-RU" sz="2800" b="1">
                <a:solidFill>
                  <a:srgbClr val="990033"/>
                </a:solidFill>
                <a:latin typeface="Bookman Old Style" pitchFamily="18" charset="0"/>
              </a:rPr>
              <a:t>                       большая работа»</a:t>
            </a:r>
          </a:p>
        </p:txBody>
      </p:sp>
      <p:graphicFrame>
        <p:nvGraphicFramePr>
          <p:cNvPr id="26672" name="Object 48"/>
          <p:cNvGraphicFramePr>
            <a:graphicFrameLocks noChangeAspect="1"/>
          </p:cNvGraphicFramePr>
          <p:nvPr/>
        </p:nvGraphicFramePr>
        <p:xfrm>
          <a:off x="2555875" y="1341438"/>
          <a:ext cx="3363913" cy="5216525"/>
        </p:xfrm>
        <a:graphic>
          <a:graphicData uri="http://schemas.openxmlformats.org/presentationml/2006/ole">
            <p:oleObj spid="_x0000_s1026" name="Image" r:id="rId7" imgW="6019048" imgH="93333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2.31214E-6 L 0.00018 0.7500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7 4.9711E-6 L -0.00747 0.66104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3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4.9711E-6 L -0.00399 0.70289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5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-3.69942E-6 L -0.00781 0.73943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2" presetClass="path" presetSubtype="0" repeatCount="indefinite" accel="50000" decel="50000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9.82659E-7 L -0.00382 0.75537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7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4.21965E-6 L -0.00382 0.69225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4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7 0.01063 L 0.00034 0.77641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6.93642E-7 L -0.00382 0.76555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8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3"/>
          <p:cNvGraphicFramePr>
            <a:graphicFrameLocks noChangeAspect="1"/>
          </p:cNvGraphicFramePr>
          <p:nvPr>
            <p:ph sz="quarter" idx="3"/>
          </p:nvPr>
        </p:nvGraphicFramePr>
        <p:xfrm>
          <a:off x="684213" y="692150"/>
          <a:ext cx="6119812" cy="5637213"/>
        </p:xfrm>
        <a:graphic>
          <a:graphicData uri="http://schemas.openxmlformats.org/presentationml/2006/ole">
            <p:oleObj spid="_x0000_s2050" name="Image" r:id="rId3" imgW="14006349" imgH="12901587" progId="">
              <p:embed/>
            </p:oleObj>
          </a:graphicData>
        </a:graphic>
      </p:graphicFrame>
      <p:sp>
        <p:nvSpPr>
          <p:cNvPr id="2051" name="Oval 15"/>
          <p:cNvSpPr>
            <a:spLocks noChangeArrowheads="1"/>
          </p:cNvSpPr>
          <p:nvPr/>
        </p:nvSpPr>
        <p:spPr bwMode="auto">
          <a:xfrm rot="2085391">
            <a:off x="6391275" y="-809625"/>
            <a:ext cx="3529013" cy="27352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 rot="-1280211">
            <a:off x="5927725" y="415925"/>
            <a:ext cx="1400175" cy="22066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 rot="-2829471">
            <a:off x="6524625" y="1574800"/>
            <a:ext cx="1077913" cy="195263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19"/>
          <p:cNvSpPr>
            <a:spLocks noChangeArrowheads="1"/>
          </p:cNvSpPr>
          <p:nvPr/>
        </p:nvSpPr>
        <p:spPr bwMode="auto">
          <a:xfrm rot="-4388496">
            <a:off x="7645400" y="1914525"/>
            <a:ext cx="1295400" cy="2159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WordArt 20"/>
          <p:cNvSpPr>
            <a:spLocks noChangeArrowheads="1" noChangeShapeType="1" noTextEdit="1"/>
          </p:cNvSpPr>
          <p:nvPr/>
        </p:nvSpPr>
        <p:spPr bwMode="auto">
          <a:xfrm rot="2602251">
            <a:off x="7185025" y="-312738"/>
            <a:ext cx="2135188" cy="13763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68723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7E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Уровень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7E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воспитанности</a:t>
            </a:r>
          </a:p>
        </p:txBody>
      </p:sp>
      <p:sp>
        <p:nvSpPr>
          <p:cNvPr id="2056" name="WordArt 32"/>
          <p:cNvSpPr>
            <a:spLocks noChangeArrowheads="1" noChangeShapeType="1" noTextEdit="1"/>
          </p:cNvSpPr>
          <p:nvPr/>
        </p:nvSpPr>
        <p:spPr bwMode="auto">
          <a:xfrm>
            <a:off x="2916238" y="3429000"/>
            <a:ext cx="1452562" cy="431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900" kern="1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человек</a:t>
            </a:r>
          </a:p>
        </p:txBody>
      </p:sp>
      <p:sp>
        <p:nvSpPr>
          <p:cNvPr id="2057" name="WordArt 37"/>
          <p:cNvSpPr>
            <a:spLocks noChangeArrowheads="1" noChangeShapeType="1" noTextEdit="1"/>
          </p:cNvSpPr>
          <p:nvPr/>
        </p:nvSpPr>
        <p:spPr bwMode="auto">
          <a:xfrm rot="5400000">
            <a:off x="3767932" y="3199606"/>
            <a:ext cx="1727200" cy="7445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гуманный</a:t>
            </a:r>
          </a:p>
        </p:txBody>
      </p:sp>
      <p:sp>
        <p:nvSpPr>
          <p:cNvPr id="2058" name="WordArt 38"/>
          <p:cNvSpPr>
            <a:spLocks noChangeArrowheads="1" noChangeShapeType="1" noTextEdit="1"/>
          </p:cNvSpPr>
          <p:nvPr/>
        </p:nvSpPr>
        <p:spPr bwMode="auto">
          <a:xfrm rot="-879333">
            <a:off x="2132013" y="1230313"/>
            <a:ext cx="2011362" cy="6143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4132"/>
              </a:avLst>
            </a:prstTxWarp>
          </a:bodyPr>
          <a:lstStyle/>
          <a:p>
            <a:pPr algn="ctr"/>
            <a:r>
              <a:rPr lang="ru-RU" sz="20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креативный</a:t>
            </a:r>
            <a:endParaRPr lang="ru-RU" sz="20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9" name="WordArt 39"/>
          <p:cNvSpPr>
            <a:spLocks noChangeArrowheads="1" noChangeShapeType="1" noTextEdit="1"/>
          </p:cNvSpPr>
          <p:nvPr/>
        </p:nvSpPr>
        <p:spPr bwMode="auto">
          <a:xfrm rot="-7972015">
            <a:off x="813594" y="3594894"/>
            <a:ext cx="2366963" cy="1711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интеллигентный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0" name="WordArt 41"/>
          <p:cNvSpPr>
            <a:spLocks noChangeArrowheads="1" noChangeShapeType="1" noTextEdit="1"/>
          </p:cNvSpPr>
          <p:nvPr/>
        </p:nvSpPr>
        <p:spPr bwMode="auto">
          <a:xfrm rot="1507290">
            <a:off x="3632200" y="1598613"/>
            <a:ext cx="1943100" cy="15033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886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нравственный</a:t>
            </a:r>
          </a:p>
        </p:txBody>
      </p:sp>
      <p:sp>
        <p:nvSpPr>
          <p:cNvPr id="2061" name="WordArt 42"/>
          <p:cNvSpPr>
            <a:spLocks noChangeArrowheads="1" noChangeShapeType="1" noTextEdit="1"/>
          </p:cNvSpPr>
          <p:nvPr/>
        </p:nvSpPr>
        <p:spPr bwMode="auto">
          <a:xfrm rot="-9911658">
            <a:off x="2122488" y="2598738"/>
            <a:ext cx="3386137" cy="2879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15484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коммуникативный</a:t>
            </a:r>
          </a:p>
        </p:txBody>
      </p:sp>
      <p:sp>
        <p:nvSpPr>
          <p:cNvPr id="2062" name="WordArt 43"/>
          <p:cNvSpPr>
            <a:spLocks noChangeArrowheads="1" noChangeShapeType="1" noTextEdit="1"/>
          </p:cNvSpPr>
          <p:nvPr/>
        </p:nvSpPr>
        <p:spPr bwMode="auto">
          <a:xfrm rot="-1730483">
            <a:off x="1600200" y="2706688"/>
            <a:ext cx="1463675" cy="1003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585364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эстетически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развитый</a:t>
            </a:r>
          </a:p>
        </p:txBody>
      </p:sp>
      <p:sp>
        <p:nvSpPr>
          <p:cNvPr id="2063" name="WordArt 45"/>
          <p:cNvSpPr>
            <a:spLocks noChangeArrowheads="1" noChangeShapeType="1" noTextEdit="1"/>
          </p:cNvSpPr>
          <p:nvPr/>
        </p:nvSpPr>
        <p:spPr bwMode="auto">
          <a:xfrm rot="5950183">
            <a:off x="4472781" y="4318794"/>
            <a:ext cx="1871663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физически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здоровый</a:t>
            </a:r>
          </a:p>
        </p:txBody>
      </p:sp>
      <p:sp>
        <p:nvSpPr>
          <p:cNvPr id="2064" name="Text Box 47"/>
          <p:cNvSpPr txBox="1">
            <a:spLocks noChangeArrowheads="1"/>
          </p:cNvSpPr>
          <p:nvPr/>
        </p:nvSpPr>
        <p:spPr bwMode="auto">
          <a:xfrm rot="-1161118">
            <a:off x="5224463" y="25241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990033"/>
                </a:solidFill>
              </a:rPr>
              <a:t>2006-2007</a:t>
            </a:r>
            <a:endParaRPr lang="ru-RU" sz="2000" b="1" dirty="0">
              <a:solidFill>
                <a:srgbClr val="990033"/>
              </a:solidFill>
            </a:endParaRPr>
          </a:p>
        </p:txBody>
      </p:sp>
      <p:sp>
        <p:nvSpPr>
          <p:cNvPr id="2065" name="Text Box 48"/>
          <p:cNvSpPr txBox="1">
            <a:spLocks noChangeArrowheads="1"/>
          </p:cNvSpPr>
          <p:nvPr/>
        </p:nvSpPr>
        <p:spPr bwMode="auto">
          <a:xfrm rot="-2741900">
            <a:off x="5815013" y="1538287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990033"/>
                </a:solidFill>
              </a:rPr>
              <a:t>2007-2008</a:t>
            </a:r>
            <a:endParaRPr lang="ru-RU" sz="2000" b="1" dirty="0">
              <a:solidFill>
                <a:srgbClr val="990033"/>
              </a:solidFill>
            </a:endParaRPr>
          </a:p>
        </p:txBody>
      </p:sp>
      <p:sp>
        <p:nvSpPr>
          <p:cNvPr id="2066" name="Text Box 49"/>
          <p:cNvSpPr txBox="1">
            <a:spLocks noChangeArrowheads="1"/>
          </p:cNvSpPr>
          <p:nvPr/>
        </p:nvSpPr>
        <p:spPr bwMode="auto">
          <a:xfrm rot="-3715362">
            <a:off x="6967538" y="2330450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990033"/>
                </a:solidFill>
              </a:rPr>
              <a:t>2008-2009</a:t>
            </a:r>
            <a:endParaRPr lang="ru-RU" sz="2000" b="1" dirty="0">
              <a:solidFill>
                <a:srgbClr val="990033"/>
              </a:solidFill>
            </a:endParaRPr>
          </a:p>
        </p:txBody>
      </p:sp>
      <p:sp>
        <p:nvSpPr>
          <p:cNvPr id="2067" name="Text Box 50"/>
          <p:cNvSpPr txBox="1">
            <a:spLocks noChangeArrowheads="1"/>
          </p:cNvSpPr>
          <p:nvPr/>
        </p:nvSpPr>
        <p:spPr bwMode="auto">
          <a:xfrm rot="-1996131">
            <a:off x="5732463" y="61753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33"/>
                </a:solidFill>
              </a:rPr>
              <a:t>68%</a:t>
            </a:r>
          </a:p>
        </p:txBody>
      </p:sp>
      <p:sp>
        <p:nvSpPr>
          <p:cNvPr id="2068" name="Text Box 51"/>
          <p:cNvSpPr txBox="1">
            <a:spLocks noChangeArrowheads="1"/>
          </p:cNvSpPr>
          <p:nvPr/>
        </p:nvSpPr>
        <p:spPr bwMode="auto">
          <a:xfrm rot="-3337934">
            <a:off x="6461126" y="1690687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33"/>
                </a:solidFill>
              </a:rPr>
              <a:t>72%</a:t>
            </a:r>
          </a:p>
        </p:txBody>
      </p:sp>
      <p:sp>
        <p:nvSpPr>
          <p:cNvPr id="2069" name="Text Box 52"/>
          <p:cNvSpPr txBox="1">
            <a:spLocks noChangeArrowheads="1"/>
          </p:cNvSpPr>
          <p:nvPr/>
        </p:nvSpPr>
        <p:spPr bwMode="auto">
          <a:xfrm rot="-4490607">
            <a:off x="7751763" y="218757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990033"/>
                </a:solidFill>
              </a:rPr>
              <a:t>75%</a:t>
            </a:r>
            <a:endParaRPr lang="ru-RU" sz="2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Реализация Программы положительно повлияет на социализацию ребят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После окончания школы учащиеся получат в выбранных ими учебных заведениях профессию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Будут успешны в жизни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143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0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Воспитание детей –</a:t>
            </a:r>
            <a:r>
              <a:rPr lang="ru-RU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рискованное дело,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ибо в случае удачи последняя приобретена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ценою большого труда и заботы, в случае же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неудачи – горе несравнимо ни с каким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другим.</a:t>
            </a:r>
          </a:p>
          <a:p>
            <a:pPr algn="r" eaLnBrk="1" hangingPunct="1">
              <a:buFont typeface="Arial" charset="0"/>
              <a:buNone/>
            </a:pPr>
            <a:endParaRPr lang="ru-RU" smtClean="0"/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                                          </a:t>
            </a:r>
            <a:r>
              <a:rPr lang="ru-RU" sz="40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Демокрит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714375"/>
            <a:ext cx="3071812" cy="93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80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Союз</a:t>
            </a:r>
            <a:endParaRPr lang="ru-RU" sz="8000" b="1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img_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333375"/>
            <a:ext cx="1196975" cy="1425575"/>
          </a:xfrm>
          <a:prstGeom prst="rect">
            <a:avLst/>
          </a:prstGeom>
          <a:noFill/>
          <a:ln w="92075" cmpd="tri">
            <a:solidFill>
              <a:srgbClr val="80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80" name="Picture 4" descr="img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88913"/>
            <a:ext cx="1368425" cy="1116012"/>
          </a:xfrm>
          <a:prstGeom prst="rect">
            <a:avLst/>
          </a:prstGeom>
          <a:noFill/>
          <a:ln w="92075" cmpd="tri">
            <a:solidFill>
              <a:srgbClr val="80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81" name="Picture 5" descr="img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836613"/>
            <a:ext cx="1370012" cy="1012825"/>
          </a:xfrm>
          <a:prstGeom prst="rect">
            <a:avLst/>
          </a:prstGeom>
          <a:noFill/>
          <a:ln w="92075" cmpd="tri">
            <a:solidFill>
              <a:srgbClr val="80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82" name="Picture 6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557338"/>
            <a:ext cx="1149350" cy="1225550"/>
          </a:xfrm>
          <a:prstGeom prst="rect">
            <a:avLst/>
          </a:prstGeom>
          <a:noFill/>
          <a:ln w="92075" cmpd="tri">
            <a:solidFill>
              <a:srgbClr val="80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83" name="Picture 7" descr="12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7113" y="2076450"/>
            <a:ext cx="1227137" cy="1136650"/>
          </a:xfrm>
          <a:prstGeom prst="rect">
            <a:avLst/>
          </a:prstGeom>
          <a:noFill/>
          <a:ln w="92075" cmpd="tri">
            <a:solidFill>
              <a:srgbClr val="80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84" name="Picture 8" descr="img_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3068638"/>
            <a:ext cx="990600" cy="1277937"/>
          </a:xfrm>
          <a:prstGeom prst="rect">
            <a:avLst/>
          </a:prstGeom>
          <a:noFill/>
          <a:ln w="92075" cmpd="tri">
            <a:solidFill>
              <a:srgbClr val="80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87" name="Picture 11" descr="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516563"/>
            <a:ext cx="1584325" cy="1047750"/>
          </a:xfrm>
          <a:prstGeom prst="rect">
            <a:avLst/>
          </a:prstGeom>
          <a:noFill/>
          <a:ln w="82550" cmpd="tri">
            <a:solidFill>
              <a:srgbClr val="99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88" name="Picture 12" descr="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5013325"/>
            <a:ext cx="1512888" cy="1000125"/>
          </a:xfrm>
          <a:prstGeom prst="rect">
            <a:avLst/>
          </a:prstGeom>
          <a:noFill/>
          <a:ln w="82550" cmpd="tri">
            <a:solidFill>
              <a:srgbClr val="99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90" name="Picture 14" descr="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313" y="4149725"/>
            <a:ext cx="1439862" cy="1003300"/>
          </a:xfrm>
          <a:prstGeom prst="rect">
            <a:avLst/>
          </a:prstGeom>
          <a:noFill/>
          <a:ln w="82550" cmpd="tri">
            <a:solidFill>
              <a:srgbClr val="99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92" name="Picture 16" descr="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00" y="4437063"/>
            <a:ext cx="1511300" cy="1139825"/>
          </a:xfrm>
          <a:prstGeom prst="rect">
            <a:avLst/>
          </a:prstGeom>
          <a:noFill/>
          <a:ln w="82550" cmpd="tri">
            <a:solidFill>
              <a:srgbClr val="99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89" name="Picture 13" descr="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68538" y="3644900"/>
            <a:ext cx="1439862" cy="979488"/>
          </a:xfrm>
          <a:prstGeom prst="rect">
            <a:avLst/>
          </a:prstGeom>
          <a:noFill/>
          <a:ln w="82550" cmpd="tri">
            <a:solidFill>
              <a:srgbClr val="99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pic>
        <p:nvPicPr>
          <p:cNvPr id="50191" name="Picture 15" descr="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4213" y="2708275"/>
            <a:ext cx="1655762" cy="1104900"/>
          </a:xfrm>
          <a:prstGeom prst="rect">
            <a:avLst/>
          </a:prstGeom>
          <a:noFill/>
          <a:ln w="82550" cmpd="tri">
            <a:solidFill>
              <a:srgbClr val="990000"/>
            </a:solidFill>
            <a:miter lim="800000"/>
            <a:headEnd/>
            <a:tailEnd/>
          </a:ln>
          <a:effectLst>
            <a:outerShdw dist="81320" dir="19280412" algn="ctr" rotWithShape="0">
              <a:srgbClr val="CC3300">
                <a:alpha val="50000"/>
              </a:srgbClr>
            </a:outerShdw>
          </a:effectLst>
        </p:spPr>
      </p:pic>
      <p:sp>
        <p:nvSpPr>
          <p:cNvPr id="6159" name="Прямоугольник 16"/>
          <p:cNvSpPr>
            <a:spLocks noChangeArrowheads="1"/>
          </p:cNvSpPr>
          <p:nvPr/>
        </p:nvSpPr>
        <p:spPr bwMode="auto">
          <a:xfrm>
            <a:off x="3643313" y="1928813"/>
            <a:ext cx="2589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</a:p>
        </p:txBody>
      </p:sp>
      <p:sp>
        <p:nvSpPr>
          <p:cNvPr id="6160" name="Прямоугольник 17"/>
          <p:cNvSpPr>
            <a:spLocks noChangeArrowheads="1"/>
          </p:cNvSpPr>
          <p:nvPr/>
        </p:nvSpPr>
        <p:spPr bwMode="auto">
          <a:xfrm>
            <a:off x="5786438" y="3857625"/>
            <a:ext cx="682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161" name="Прямоугольник 18"/>
          <p:cNvSpPr>
            <a:spLocks noChangeArrowheads="1"/>
          </p:cNvSpPr>
          <p:nvPr/>
        </p:nvSpPr>
        <p:spPr bwMode="auto">
          <a:xfrm>
            <a:off x="3286125" y="56578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3829050" cy="1643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«Почему не доложили, </a:t>
            </a:r>
            <a:br>
              <a:rPr lang="ru-RU" sz="48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что сын уже вырос?»</a:t>
            </a:r>
          </a:p>
        </p:txBody>
      </p:sp>
      <p:pic>
        <p:nvPicPr>
          <p:cNvPr id="4" name="Picture 5" descr="img_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2428892" cy="3021253"/>
          </a:xfrm>
          <a:prstGeom prst="rect">
            <a:avLst/>
          </a:prstGeom>
          <a:noFill/>
          <a:ln w="76200" cmpd="tri">
            <a:solidFill>
              <a:srgbClr val="9900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9" descr="IMG_0052"/>
          <p:cNvPicPr>
            <a:picLocks noChangeAspect="1" noChangeArrowheads="1"/>
          </p:cNvPicPr>
          <p:nvPr/>
        </p:nvPicPr>
        <p:blipFill>
          <a:blip r:embed="rId3"/>
          <a:srcRect l="25373" r="26866"/>
          <a:stretch>
            <a:fillRect/>
          </a:stretch>
        </p:blipFill>
        <p:spPr bwMode="auto">
          <a:xfrm>
            <a:off x="4857750" y="1214438"/>
            <a:ext cx="3357563" cy="528002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ffectLst>
            <a:outerShdw dist="71842" dir="18900000" algn="ctr" rotWithShape="0">
              <a:srgbClr val="CC33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err="1" smtClean="0">
                <a:solidFill>
                  <a:srgbClr val="990033"/>
                </a:solidFill>
                <a:latin typeface="Bookman Old Style" pitchFamily="18" charset="0"/>
              </a:rPr>
              <a:t>Компетентностный</a:t>
            </a:r>
            <a:r>
              <a:rPr lang="ru-RU" sz="4000" b="1" i="1" dirty="0" smtClean="0">
                <a:solidFill>
                  <a:srgbClr val="990033"/>
                </a:solidFill>
                <a:latin typeface="Bookman Old Style" pitchFamily="18" charset="0"/>
              </a:rPr>
              <a:t> </a:t>
            </a:r>
            <a:br>
              <a:rPr lang="ru-RU" sz="4000" b="1" i="1" dirty="0" smtClean="0">
                <a:solidFill>
                  <a:srgbClr val="990033"/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rgbClr val="990033"/>
                </a:solidFill>
                <a:latin typeface="Bookman Old Style" pitchFamily="18" charset="0"/>
              </a:rPr>
              <a:t>подход в воспитании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>
                <a:solidFill>
                  <a:srgbClr val="7E0000"/>
                </a:solidFill>
                <a:latin typeface="Georgia" pitchFamily="18" charset="0"/>
              </a:rPr>
              <a:t>Ключевые компетенции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solidFill>
                  <a:srgbClr val="7E0000"/>
                </a:solidFill>
                <a:latin typeface="Georgia" pitchFamily="18" charset="0"/>
              </a:rPr>
              <a:t> информационная </a:t>
            </a:r>
            <a:r>
              <a:rPr lang="ru-RU" sz="2400" dirty="0" smtClean="0">
                <a:solidFill>
                  <a:srgbClr val="7E0000"/>
                </a:solidFill>
                <a:latin typeface="Georgia" pitchFamily="18" charset="0"/>
              </a:rPr>
              <a:t>(учитель информатики)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solidFill>
                  <a:srgbClr val="7E0000"/>
                </a:solidFill>
                <a:latin typeface="Georgia" pitchFamily="18" charset="0"/>
              </a:rPr>
              <a:t> коммуникативная </a:t>
            </a:r>
            <a:r>
              <a:rPr lang="ru-RU" sz="2400" dirty="0" smtClean="0">
                <a:solidFill>
                  <a:srgbClr val="7E0000"/>
                </a:solidFill>
                <a:latin typeface="Georgia" pitchFamily="18" charset="0"/>
              </a:rPr>
              <a:t>(учитель русского языка и литературы, иностранного языка)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solidFill>
                  <a:srgbClr val="7E0000"/>
                </a:solidFill>
                <a:latin typeface="Georgia" pitchFamily="18" charset="0"/>
              </a:rPr>
              <a:t> кооперативная </a:t>
            </a:r>
            <a:r>
              <a:rPr lang="ru-RU" sz="2400" dirty="0" smtClean="0">
                <a:solidFill>
                  <a:srgbClr val="7E0000"/>
                </a:solidFill>
                <a:latin typeface="Georgia" pitchFamily="18" charset="0"/>
              </a:rPr>
              <a:t>(классный руководитель)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solidFill>
                  <a:srgbClr val="7E0000"/>
                </a:solidFill>
                <a:latin typeface="Georgia" pitchFamily="18" charset="0"/>
              </a:rPr>
              <a:t> проблемная </a:t>
            </a:r>
            <a:r>
              <a:rPr lang="ru-RU" sz="2400" dirty="0" smtClean="0">
                <a:solidFill>
                  <a:srgbClr val="7E0000"/>
                </a:solidFill>
                <a:latin typeface="Georgia" pitchFamily="18" charset="0"/>
              </a:rPr>
              <a:t>(все учителя)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Ключевые </a:t>
            </a:r>
            <a:r>
              <a:rPr lang="ru-RU" dirty="0" err="1" smtClean="0"/>
              <a:t>социокультурные</a:t>
            </a:r>
            <a:r>
              <a:rPr lang="ru-RU" dirty="0" smtClean="0"/>
              <a:t> компетенции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Компетенции данного вида  - ключ к успешной жизни человека в обществе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Познавательная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Общественная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Трудовая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Экологическая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Эстетическая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Личностная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Требования к целям воспитания</a:t>
            </a:r>
            <a:br>
              <a:rPr lang="ru-RU" dirty="0" smtClean="0"/>
            </a:br>
            <a:r>
              <a:rPr lang="ru-RU" dirty="0" smtClean="0"/>
              <a:t>(по Н. П. Капустину)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Объективность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Системность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Дифференциация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/>
              <a:t>Реализуемость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err="1" smtClean="0"/>
              <a:t>Измеряемость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Цель и задачи Программы</a:t>
            </a:r>
            <a:br>
              <a:rPr lang="ru-RU" dirty="0" smtClean="0"/>
            </a:br>
            <a:r>
              <a:rPr lang="ru-RU" sz="3600" b="1" dirty="0" smtClean="0"/>
              <a:t>СТАТЬ ЧЕЛОВЕКОМ – БОЛЬШАЯ РАБОТА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i="1" dirty="0" smtClean="0"/>
              <a:t>Формирование ключевых компетенций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Создать необходимые условия для формирования ключевых компетенций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Способствовать их развитию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/>
              <a:t>Помочь ребенку в формировании адекватной самооценки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Реализация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Courier New" pitchFamily="49" charset="0"/>
              <a:buChar char="o"/>
            </a:pPr>
            <a:r>
              <a:rPr lang="ru-RU" dirty="0" smtClean="0"/>
              <a:t>1 этап – раскрытие личности – 5-6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Font typeface="Courier New" pitchFamily="49" charset="0"/>
              <a:buChar char="o"/>
            </a:pPr>
            <a:r>
              <a:rPr lang="ru-RU" dirty="0" smtClean="0"/>
              <a:t>2 этап – развитие личности – 7-8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Font typeface="Courier New" pitchFamily="49" charset="0"/>
              <a:buChar char="o"/>
            </a:pPr>
            <a:r>
              <a:rPr lang="ru-RU" dirty="0" smtClean="0"/>
              <a:t>3 этап – </a:t>
            </a:r>
            <a:r>
              <a:rPr lang="ru-RU" dirty="0" err="1" smtClean="0"/>
              <a:t>самоактуализация</a:t>
            </a:r>
            <a:r>
              <a:rPr lang="ru-RU" dirty="0" smtClean="0"/>
              <a:t> – 9-11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299</Words>
  <Application>Microsoft Office PowerPoint</Application>
  <PresentationFormat>Экран (4:3)</PresentationFormat>
  <Paragraphs>99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Image</vt:lpstr>
      <vt:lpstr>Формирование ключевых компетенций – главная цель воспитания</vt:lpstr>
      <vt:lpstr>Слайд 2</vt:lpstr>
      <vt:lpstr>Союз</vt:lpstr>
      <vt:lpstr>«Почему не доложили,  что сын уже вырос?»</vt:lpstr>
      <vt:lpstr>Компетентностный  подход в воспитании</vt:lpstr>
      <vt:lpstr>Ключевые социокультурные компетенции учащихся</vt:lpstr>
      <vt:lpstr>Требования к целям воспитания (по Н. П. Капустину)</vt:lpstr>
      <vt:lpstr>Цель и задачи Программы СТАТЬ ЧЕЛОВЕКОМ – БОЛЬШАЯ РАБОТА</vt:lpstr>
      <vt:lpstr>Реализация Программы</vt:lpstr>
      <vt:lpstr>Методы реализации</vt:lpstr>
      <vt:lpstr>М е т о д ы</vt:lpstr>
      <vt:lpstr>Городской профориентацианный клуб «Дороги,которые мы выбираем»</vt:lpstr>
      <vt:lpstr>Знакомство с профессиями</vt:lpstr>
      <vt:lpstr>В типографии</vt:lpstr>
      <vt:lpstr>На кондитерской фабрике</vt:lpstr>
      <vt:lpstr>Слайд 16</vt:lpstr>
      <vt:lpstr>Слайд 17</vt:lpstr>
      <vt:lpstr>Ожидаемые результаты</vt:lpstr>
    </vt:vector>
  </TitlesOfParts>
  <Company>skola22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ключевых компетенций – главная цель воспитания</dc:title>
  <dc:creator>kab29</dc:creator>
  <cp:lastModifiedBy>kab29</cp:lastModifiedBy>
  <cp:revision>22</cp:revision>
  <dcterms:created xsi:type="dcterms:W3CDTF">2010-03-22T16:06:13Z</dcterms:created>
  <dcterms:modified xsi:type="dcterms:W3CDTF">2010-03-25T10:53:56Z</dcterms:modified>
</cp:coreProperties>
</file>