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6" r:id="rId4"/>
    <p:sldId id="267" r:id="rId5"/>
    <p:sldId id="268" r:id="rId6"/>
    <p:sldId id="263" r:id="rId7"/>
    <p:sldId id="264" r:id="rId8"/>
    <p:sldId id="269" r:id="rId9"/>
    <p:sldId id="270" r:id="rId10"/>
    <p:sldId id="272" r:id="rId11"/>
    <p:sldId id="271" r:id="rId12"/>
    <p:sldId id="274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1" r:id="rId22"/>
    <p:sldId id="26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21"/>
    <a:srgbClr val="007635"/>
    <a:srgbClr val="00A249"/>
    <a:srgbClr val="DBD600"/>
    <a:srgbClr val="CC0000"/>
    <a:srgbClr val="B05408"/>
    <a:srgbClr val="B845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50;&#1086;&#1088;&#1095;&#1072;&#1075;&#1080;&#1085;&#1072;%20&#1070;&#1083;&#1080;&#1103;\Minus_A_Kravca_krawez_plus_ROMASHKA_BELAYA_vmusice.net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6102/111874181.c9/0_9cb9a_bffac7a6_XL" TargetMode="External"/><Relationship Id="rId2" Type="http://schemas.openxmlformats.org/officeDocument/2006/relationships/hyperlink" Target="http://img-fotki.yandex.ru/get/6608/123155165.37/0_97944_a16594dc_X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1.pic4you.ru/allimage/y2012/07-06/12216/2216982.png" TargetMode="External"/><Relationship Id="rId4" Type="http://schemas.openxmlformats.org/officeDocument/2006/relationships/hyperlink" Target="http://img0.liveinternet.ru/images/attach/c/4/79/293/79293908_large_7c3814f8699e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696" y="1571612"/>
            <a:ext cx="77153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rgbClr val="00A249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Самопрезентация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rgbClr val="00A249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rgbClr val="00A249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1475656" y="4509120"/>
            <a:ext cx="7056784" cy="156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endParaRPr lang="ru-RU" b="1" i="1" dirty="0"/>
          </a:p>
          <a:p>
            <a:pPr algn="ctr">
              <a:lnSpc>
                <a:spcPct val="114000"/>
              </a:lnSpc>
            </a:pPr>
            <a:r>
              <a:rPr lang="ru-RU" sz="2200" i="1" dirty="0" smtClean="0"/>
              <a:t>Корчагиной Юлии</a:t>
            </a:r>
            <a:endParaRPr lang="ru-RU" sz="2200" i="1" dirty="0"/>
          </a:p>
          <a:p>
            <a:pPr algn="ctr">
              <a:lnSpc>
                <a:spcPct val="114000"/>
              </a:lnSpc>
            </a:pPr>
            <a:r>
              <a:rPr lang="ru-RU" sz="2200" i="1" dirty="0" smtClean="0"/>
              <a:t>Ученицы 7 класса  </a:t>
            </a:r>
            <a:endParaRPr lang="ru-RU" sz="2200" i="1" dirty="0"/>
          </a:p>
          <a:p>
            <a:pPr algn="ctr">
              <a:lnSpc>
                <a:spcPct val="114000"/>
              </a:lnSpc>
            </a:pPr>
            <a:r>
              <a:rPr lang="ru-RU" sz="2200" i="1" dirty="0" smtClean="0"/>
              <a:t>МБОУ Грушевской ООШ</a:t>
            </a:r>
            <a:endParaRPr lang="ru-RU" sz="2200" i="1" dirty="0"/>
          </a:p>
        </p:txBody>
      </p:sp>
      <p:pic>
        <p:nvPicPr>
          <p:cNvPr id="5122" name="Picture 2" descr="http://img10.proshkolu.ru/content/media/pic/std/4000000/3174000/3173611-73f035079dec5fc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786058"/>
            <a:ext cx="2447925" cy="2019301"/>
          </a:xfrm>
          <a:prstGeom prst="rect">
            <a:avLst/>
          </a:prstGeom>
          <a:noFill/>
        </p:spPr>
      </p:pic>
      <p:pic>
        <p:nvPicPr>
          <p:cNvPr id="5" name="Minus_A_Kravca_krawez_plus_ROMASHKA_BELAYA_vmusice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00392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5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071810"/>
            <a:ext cx="4643470" cy="3095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91181">
            <a:off x="556284" y="420215"/>
            <a:ext cx="5929322" cy="3952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IMG_7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40425">
            <a:off x="4827280" y="1178992"/>
            <a:ext cx="3810011" cy="5715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36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928670"/>
            <a:ext cx="7239019" cy="5429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36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785794"/>
            <a:ext cx="7072330" cy="5304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50322_145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85728"/>
            <a:ext cx="4607733" cy="6143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285860"/>
            <a:ext cx="6000792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000108"/>
            <a:ext cx="64636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Отжимаюсь, пресс качаю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DSCN4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132856"/>
            <a:ext cx="3323861" cy="2492896"/>
          </a:xfrm>
          <a:prstGeom prst="rect">
            <a:avLst/>
          </a:prstGeom>
        </p:spPr>
      </p:pic>
      <p:pic>
        <p:nvPicPr>
          <p:cNvPr id="4" name="Рисунок 3" descr="DSCN48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132856"/>
            <a:ext cx="3312368" cy="2484276"/>
          </a:xfrm>
          <a:prstGeom prst="rect">
            <a:avLst/>
          </a:prstGeom>
        </p:spPr>
      </p:pic>
      <p:pic>
        <p:nvPicPr>
          <p:cNvPr id="5" name="Рисунок 4" descr="DSCN48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797152"/>
            <a:ext cx="2459765" cy="18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50415_202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643050"/>
            <a:ext cx="3429024" cy="4572031"/>
          </a:xfrm>
          <a:prstGeom prst="rect">
            <a:avLst/>
          </a:prstGeom>
        </p:spPr>
      </p:pic>
      <p:pic>
        <p:nvPicPr>
          <p:cNvPr id="3" name="Рисунок 2" descr="IMG_20150415_202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4188" y="142852"/>
            <a:ext cx="3375446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50415_184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428604"/>
            <a:ext cx="4500594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50415_191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285728"/>
            <a:ext cx="3696899" cy="4929198"/>
          </a:xfrm>
          <a:prstGeom prst="rect">
            <a:avLst/>
          </a:prstGeom>
        </p:spPr>
      </p:pic>
      <p:pic>
        <p:nvPicPr>
          <p:cNvPr id="3" name="Рисунок 2" descr="IMG_20150415_2023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428736"/>
            <a:ext cx="3643338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kwitka.ucoz.ua/GIFF/1/1/5343748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5" y="1214422"/>
            <a:ext cx="6679453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7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"/>
            <a:ext cx="5143536" cy="3429024"/>
          </a:xfrm>
          <a:prstGeom prst="rect">
            <a:avLst/>
          </a:prstGeom>
        </p:spPr>
      </p:pic>
      <p:pic>
        <p:nvPicPr>
          <p:cNvPr id="3" name="Рисунок 2" descr="IMG_97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571876"/>
            <a:ext cx="4572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3.proshkolu.ru/content/media/pic/std/2000000/1835000/1834906-07bd03427105ded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703717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899592" y="332656"/>
            <a:ext cx="770485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Интернет – ресурсы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algn="ctr">
              <a:defRPr/>
            </a:pPr>
            <a:endParaRPr lang="ru-RU" sz="2400" dirty="0" smtClean="0"/>
          </a:p>
          <a:p>
            <a:pPr algn="ctr">
              <a:defRPr/>
            </a:pPr>
            <a:r>
              <a:rPr lang="ru-RU" sz="2400" dirty="0" smtClean="0"/>
              <a:t>Декоративная «решетка»</a:t>
            </a:r>
          </a:p>
          <a:p>
            <a:pPr algn="ctr">
              <a:defRPr/>
            </a:pPr>
            <a:r>
              <a:rPr lang="ru-RU" sz="1600" dirty="0" smtClean="0">
                <a:hlinkClick r:id="rId2"/>
              </a:rPr>
              <a:t>http://img-fotki.yandex.ru/get/6608/123155165.37/0_97944_a16594dc_XL</a:t>
            </a:r>
            <a:endParaRPr lang="ru-RU" sz="1600" dirty="0" smtClean="0"/>
          </a:p>
          <a:p>
            <a:pPr algn="ctr">
              <a:defRPr/>
            </a:pPr>
            <a:endParaRPr lang="ru-RU" sz="1000" dirty="0"/>
          </a:p>
          <a:p>
            <a:pPr algn="ctr">
              <a:defRPr/>
            </a:pPr>
            <a:r>
              <a:rPr lang="ru-RU" sz="2400" dirty="0" smtClean="0"/>
              <a:t>Декор с ромашками</a:t>
            </a:r>
            <a:r>
              <a:rPr lang="ru-RU" sz="2000" dirty="0" smtClean="0"/>
              <a:t>: </a:t>
            </a:r>
            <a:endParaRPr lang="ru-RU" sz="2000" dirty="0"/>
          </a:p>
          <a:p>
            <a:pPr algn="ctr">
              <a:defRPr/>
            </a:pPr>
            <a:r>
              <a:rPr lang="ru-RU" sz="1600" dirty="0" smtClean="0">
                <a:hlinkClick r:id="rId3"/>
              </a:rPr>
              <a:t>http://img-fotki.yandex.ru/get/6102/111874181.c9/0_9cb9a_bffac7a6_XL</a:t>
            </a:r>
            <a:endParaRPr lang="ru-RU" sz="1600" dirty="0" smtClean="0"/>
          </a:p>
          <a:p>
            <a:pPr algn="ctr">
              <a:defRPr/>
            </a:pPr>
            <a:endParaRPr lang="ru-RU" sz="1000" dirty="0" smtClean="0"/>
          </a:p>
          <a:p>
            <a:pPr algn="ctr">
              <a:defRPr/>
            </a:pPr>
            <a:r>
              <a:rPr lang="ru-RU" sz="2400" dirty="0" smtClean="0"/>
              <a:t>Ромашка:</a:t>
            </a:r>
          </a:p>
          <a:p>
            <a:pPr algn="ctr">
              <a:defRPr/>
            </a:pPr>
            <a:r>
              <a:rPr lang="en-US" sz="1600" dirty="0" smtClean="0">
                <a:hlinkClick r:id="rId4"/>
              </a:rPr>
              <a:t>http</a:t>
            </a:r>
            <a:r>
              <a:rPr lang="ru-RU" sz="1600" dirty="0" smtClean="0">
                <a:hlinkClick r:id="rId4"/>
              </a:rPr>
              <a:t>://</a:t>
            </a:r>
            <a:r>
              <a:rPr lang="en-US" sz="1600" dirty="0" err="1" smtClean="0">
                <a:hlinkClick r:id="rId4"/>
              </a:rPr>
              <a:t>img</a:t>
            </a:r>
            <a:r>
              <a:rPr lang="ru-RU" sz="1600" dirty="0" smtClean="0">
                <a:hlinkClick r:id="rId4"/>
              </a:rPr>
              <a:t>0.</a:t>
            </a:r>
            <a:r>
              <a:rPr lang="en-US" sz="1600" dirty="0" err="1" smtClean="0">
                <a:hlinkClick r:id="rId4"/>
              </a:rPr>
              <a:t>liveinternet</a:t>
            </a:r>
            <a:r>
              <a:rPr lang="ru-RU" sz="1600" dirty="0" smtClean="0">
                <a:hlinkClick r:id="rId4"/>
              </a:rPr>
              <a:t>.</a:t>
            </a:r>
            <a:r>
              <a:rPr lang="en-US" sz="1600" dirty="0" err="1" smtClean="0">
                <a:hlinkClick r:id="rId4"/>
              </a:rPr>
              <a:t>ru</a:t>
            </a:r>
            <a:r>
              <a:rPr lang="ru-RU" sz="1600" dirty="0" smtClean="0">
                <a:hlinkClick r:id="rId4"/>
              </a:rPr>
              <a:t>/</a:t>
            </a:r>
            <a:r>
              <a:rPr lang="en-US" sz="1600" dirty="0" smtClean="0">
                <a:hlinkClick r:id="rId4"/>
              </a:rPr>
              <a:t>images</a:t>
            </a:r>
            <a:r>
              <a:rPr lang="ru-RU" sz="1600" dirty="0" smtClean="0">
                <a:hlinkClick r:id="rId4"/>
              </a:rPr>
              <a:t>/</a:t>
            </a:r>
            <a:r>
              <a:rPr lang="en-US" sz="1600" dirty="0" smtClean="0">
                <a:hlinkClick r:id="rId4"/>
              </a:rPr>
              <a:t>attach</a:t>
            </a:r>
            <a:r>
              <a:rPr lang="ru-RU" sz="1600" dirty="0" smtClean="0">
                <a:hlinkClick r:id="rId4"/>
              </a:rPr>
              <a:t>/</a:t>
            </a:r>
            <a:r>
              <a:rPr lang="en-US" sz="1600" dirty="0" smtClean="0">
                <a:hlinkClick r:id="rId4"/>
              </a:rPr>
              <a:t>c</a:t>
            </a:r>
            <a:r>
              <a:rPr lang="ru-RU" sz="1600" dirty="0" smtClean="0">
                <a:hlinkClick r:id="rId4"/>
              </a:rPr>
              <a:t>/4/79/293/79293908_</a:t>
            </a:r>
            <a:r>
              <a:rPr lang="en-US" sz="1600" dirty="0" smtClean="0">
                <a:hlinkClick r:id="rId4"/>
              </a:rPr>
              <a:t>large</a:t>
            </a:r>
            <a:r>
              <a:rPr lang="ru-RU" sz="1600" dirty="0" smtClean="0">
                <a:hlinkClick r:id="rId4"/>
              </a:rPr>
              <a:t>_7</a:t>
            </a:r>
            <a:r>
              <a:rPr lang="en-US" sz="1600" dirty="0" smtClean="0">
                <a:hlinkClick r:id="rId4"/>
              </a:rPr>
              <a:t>c</a:t>
            </a:r>
            <a:r>
              <a:rPr lang="ru-RU" sz="1600" dirty="0" smtClean="0">
                <a:hlinkClick r:id="rId4"/>
              </a:rPr>
              <a:t>3814</a:t>
            </a:r>
            <a:r>
              <a:rPr lang="en-US" sz="1600" dirty="0" smtClean="0">
                <a:hlinkClick r:id="rId4"/>
              </a:rPr>
              <a:t>f</a:t>
            </a:r>
            <a:r>
              <a:rPr lang="ru-RU" sz="1600" dirty="0" smtClean="0">
                <a:hlinkClick r:id="rId4"/>
              </a:rPr>
              <a:t>8699</a:t>
            </a:r>
            <a:r>
              <a:rPr lang="en-US" sz="1600" dirty="0" smtClean="0">
                <a:hlinkClick r:id="rId4"/>
              </a:rPr>
              <a:t>e</a:t>
            </a:r>
            <a:r>
              <a:rPr lang="ru-RU" sz="1600" dirty="0" smtClean="0">
                <a:hlinkClick r:id="rId4"/>
              </a:rPr>
              <a:t>.</a:t>
            </a:r>
            <a:r>
              <a:rPr lang="en-US" sz="1600" dirty="0" err="1" smtClean="0">
                <a:hlinkClick r:id="rId4"/>
              </a:rPr>
              <a:t>png</a:t>
            </a:r>
            <a:r>
              <a:rPr lang="ru-RU" sz="1600" dirty="0" smtClean="0"/>
              <a:t> </a:t>
            </a:r>
          </a:p>
          <a:p>
            <a:pPr algn="ctr">
              <a:defRPr/>
            </a:pPr>
            <a:endParaRPr lang="ru-RU" sz="1000" dirty="0" smtClean="0"/>
          </a:p>
          <a:p>
            <a:pPr algn="ctr">
              <a:defRPr/>
            </a:pPr>
            <a:r>
              <a:rPr lang="ru-RU" sz="2400" dirty="0" smtClean="0"/>
              <a:t>Бабочки:</a:t>
            </a:r>
          </a:p>
          <a:p>
            <a:pPr algn="ctr">
              <a:defRPr/>
            </a:pPr>
            <a:r>
              <a:rPr lang="ru-RU" sz="1600" dirty="0" smtClean="0">
                <a:hlinkClick r:id="rId5"/>
              </a:rPr>
              <a:t>http://s1.pic4you.ru/allimage/y2012/07-06/12216/2216982.png</a:t>
            </a:r>
            <a:r>
              <a:rPr lang="ru-RU" sz="1600" dirty="0" smtClean="0"/>
              <a:t> 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maksimov-roman.narod.ru/Dais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714884"/>
            <a:ext cx="1647828" cy="164782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857232"/>
            <a:ext cx="6470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27 февраля 2001г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 descr="IMG_20150421_211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907704" y="1628800"/>
            <a:ext cx="3921900" cy="522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maksimov-roman.narod.ru/Dais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786322"/>
            <a:ext cx="1647828" cy="1647829"/>
          </a:xfrm>
          <a:prstGeom prst="rect">
            <a:avLst/>
          </a:prstGeom>
          <a:noFill/>
        </p:spPr>
      </p:pic>
      <p:pic>
        <p:nvPicPr>
          <p:cNvPr id="1026" name="Picture 2" descr="C:\Users\rostov\Desktop\Фото на ученик года\DSCF0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57166"/>
            <a:ext cx="6215106" cy="3492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rostov\Desktop\Фото на ученик года\IMG_20141001_1216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333726"/>
            <a:ext cx="2643206" cy="3524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rostov\Desktop\Фото на ученик года\асва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86124"/>
            <a:ext cx="2363419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928670"/>
            <a:ext cx="6288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 сентября 2008г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IMG_20150421_2122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916832"/>
            <a:ext cx="5820139" cy="4365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pp.vk.me/c624125/v624125210/5c95/h6aOuGKNok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6762796" cy="5072098"/>
          </a:xfrm>
          <a:prstGeom prst="rect">
            <a:avLst/>
          </a:prstGeom>
          <a:noFill/>
        </p:spPr>
      </p:pic>
      <p:pic>
        <p:nvPicPr>
          <p:cNvPr id="2050" name="Picture 2" descr="http://i43.beon.ru/10/66/666610/56/26278056/907300_799633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98711">
            <a:off x="6343487" y="509014"/>
            <a:ext cx="2124081" cy="1597053"/>
          </a:xfrm>
          <a:prstGeom prst="rect">
            <a:avLst/>
          </a:prstGeom>
          <a:noFill/>
        </p:spPr>
      </p:pic>
      <p:pic>
        <p:nvPicPr>
          <p:cNvPr id="4" name="Picture 2" descr="http://i43.beon.ru/10/66/666610/56/26278056/907300_799633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98711">
            <a:off x="6414925" y="4751933"/>
            <a:ext cx="2124081" cy="1597053"/>
          </a:xfrm>
          <a:prstGeom prst="rect">
            <a:avLst/>
          </a:prstGeom>
          <a:noFill/>
        </p:spPr>
      </p:pic>
      <p:pic>
        <p:nvPicPr>
          <p:cNvPr id="5" name="Picture 2" descr="http://i43.beon.ru/10/66/666610/56/26278056/907300_799633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98711">
            <a:off x="699886" y="509015"/>
            <a:ext cx="2124081" cy="1597053"/>
          </a:xfrm>
          <a:prstGeom prst="rect">
            <a:avLst/>
          </a:prstGeom>
          <a:noFill/>
        </p:spPr>
      </p:pic>
      <p:pic>
        <p:nvPicPr>
          <p:cNvPr id="6" name="Picture 2" descr="http://i43.beon.ru/10/66/666610/56/26278056/907300_799633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98711">
            <a:off x="771323" y="4751933"/>
            <a:ext cx="2124081" cy="15970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02.img.avito.st/640x480/429659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142984"/>
            <a:ext cx="6096000" cy="413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50415_185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880066">
            <a:off x="2424154" y="139289"/>
            <a:ext cx="3375428" cy="4500570"/>
          </a:xfrm>
          <a:prstGeom prst="rect">
            <a:avLst/>
          </a:prstGeom>
        </p:spPr>
      </p:pic>
      <p:pic>
        <p:nvPicPr>
          <p:cNvPr id="4" name="Рисунок 3" descr="IMG_20150415_185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778869">
            <a:off x="2928926" y="2571744"/>
            <a:ext cx="3214692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50415_1852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927226">
            <a:off x="2275489" y="1169383"/>
            <a:ext cx="4143386" cy="5524515"/>
          </a:xfrm>
          <a:prstGeom prst="rect">
            <a:avLst/>
          </a:prstGeom>
        </p:spPr>
      </p:pic>
      <p:pic>
        <p:nvPicPr>
          <p:cNvPr id="4" name="Рисунок 3" descr="IMG_20150415_185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43634"/>
      </a:hlink>
      <a:folHlink>
        <a:srgbClr val="CD737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67</Words>
  <Application>Microsoft Office PowerPoint</Application>
  <PresentationFormat>Экран (4:3)</PresentationFormat>
  <Paragraphs>21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Грушевская ООШ</cp:lastModifiedBy>
  <cp:revision>26</cp:revision>
  <dcterms:created xsi:type="dcterms:W3CDTF">2014-06-15T09:49:01Z</dcterms:created>
  <dcterms:modified xsi:type="dcterms:W3CDTF">2015-04-22T10:53:44Z</dcterms:modified>
</cp:coreProperties>
</file>