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D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333AB9-F018-4E1C-87E9-3F988CA1BE2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3885E0-F712-43E0-A6DF-53C0F227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bse/" TargetMode="External"/><Relationship Id="rId2" Type="http://schemas.openxmlformats.org/officeDocument/2006/relationships/hyperlink" Target="http://fb.ru/article/38320/iskusstvennyie-sputniki-zeml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Проект на тему: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«Искусственные спутники земли»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01317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подготовила:</a:t>
            </a:r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ченица 9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Новикова Ольга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4392488" cy="2699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Спутники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554162"/>
            <a:ext cx="47796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Спутник связи — искусственный спутник Земли, специализированный для ретрансляции радиосигнала между точками на поверхности земли, не имеющими прямой видимости.</a:t>
            </a:r>
            <a:endParaRPr lang="ru-RU" sz="2400" dirty="0"/>
          </a:p>
        </p:txBody>
      </p:sp>
      <p:pic>
        <p:nvPicPr>
          <p:cNvPr id="4" name="Рисунок 3" descr="Благодаря-системе-спутникового-мониторин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491880" cy="3855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Спутники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408" y="1556792"/>
            <a:ext cx="434759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/>
              <a:t>   Спутники наблюдения часто называют спутниками-разведчиками. Они предназначены для передачи информации, важной для различных отраслей промышленности и отдельных организаций, включая планирование застройки объектов, оценку уровня загрязнения водных бассейнов, а также проведения мероприятий по сбору разведывательной информации о том или ином объекте, расположенном на Земле.</a:t>
            </a:r>
            <a:endParaRPr lang="ru-RU" sz="2400" dirty="0"/>
          </a:p>
        </p:txBody>
      </p:sp>
      <p:pic>
        <p:nvPicPr>
          <p:cNvPr id="4" name="Рисунок 3" descr="139693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45008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Космическая станция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484784"/>
            <a:ext cx="52920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Космическая </a:t>
            </a:r>
            <a:r>
              <a:rPr lang="ru-RU" sz="2400" dirty="0" smtClean="0"/>
              <a:t>станция или Орбитальная станция — космический аппарат, предназначенный для долговременного пребывания людей на околоземной орбите с целью проведения научных исследований. От искусственных спутников Земли отличается наличием экипажа, который периодически сменяется с помощью транспортных пилотируемых кораблей.</a:t>
            </a:r>
            <a:endParaRPr lang="ru-RU" sz="2400" dirty="0"/>
          </a:p>
        </p:txBody>
      </p:sp>
      <p:pic>
        <p:nvPicPr>
          <p:cNvPr id="4" name="Рисунок 3" descr="roskosmos_predstavit_virtualnuju_model_mks_na_maks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923928" cy="4534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искусственные спутники Земли – космические летательные аппараты, выведенные на околоземные орбиты.</a:t>
            </a:r>
          </a:p>
          <a:p>
            <a:r>
              <a:rPr lang="ru-RU" dirty="0" smtClean="0"/>
              <a:t>различают такие искусственные спутники земли: биологические спутники, спутники дистанционного зондирования земли, метеорологические спутники, навигационные спутники, спутники связи, спутники наблюдения, космическая станция.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ресурсов: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fb.ru/article/38320/iskusstvennyie-sputniki-zemli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dic.academic.ru/dic.nsf/bse/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yandex.ru/images/search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разными </a:t>
            </a:r>
            <a:r>
              <a:rPr lang="ru-RU" dirty="0" smtClean="0"/>
              <a:t>видами </a:t>
            </a:r>
            <a:r>
              <a:rPr lang="ru-RU" dirty="0" smtClean="0"/>
              <a:t>спутников </a:t>
            </a:r>
            <a:r>
              <a:rPr lang="ru-RU" dirty="0" smtClean="0"/>
              <a:t>Земли</a:t>
            </a:r>
            <a:endParaRPr lang="ru-RU" dirty="0"/>
          </a:p>
        </p:txBody>
      </p:sp>
      <p:pic>
        <p:nvPicPr>
          <p:cNvPr id="5" name="Рисунок 4" descr="hello_html_5dbefc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08920"/>
            <a:ext cx="3944991" cy="3972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узнать, что такое искусственные спутники земли</a:t>
            </a:r>
          </a:p>
          <a:p>
            <a:r>
              <a:rPr lang="ru-RU" dirty="0" smtClean="0"/>
              <a:t>узнать </a:t>
            </a:r>
            <a:r>
              <a:rPr lang="ru-RU" dirty="0" smtClean="0"/>
              <a:t>виды искусственных спутников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Искусственные спутники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Вокруг Земли вращаются искусственные спутники. Искусственные спутники Земли – космические летательные аппараты, выведенные на околоземные орбиты. Они предназначаются для решения различных научных и прикладных задач.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Различают следующие виды искусственных спутников земли: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Биологические спутники (</a:t>
            </a:r>
            <a:r>
              <a:rPr lang="ru-RU" dirty="0" err="1" smtClean="0"/>
              <a:t>биоспутники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Спутники дистанционного зондирования Земли.</a:t>
            </a:r>
          </a:p>
          <a:p>
            <a:r>
              <a:rPr lang="ru-RU" dirty="0" smtClean="0"/>
              <a:t>Метеорологические спутники.</a:t>
            </a:r>
          </a:p>
          <a:p>
            <a:r>
              <a:rPr lang="ru-RU" dirty="0" smtClean="0"/>
              <a:t>Навигационные спутники.</a:t>
            </a:r>
          </a:p>
          <a:p>
            <a:r>
              <a:rPr lang="ru-RU" dirty="0" smtClean="0"/>
              <a:t>Спутники связи.</a:t>
            </a:r>
          </a:p>
          <a:p>
            <a:r>
              <a:rPr lang="ru-RU" dirty="0" smtClean="0"/>
              <a:t>Спутники наблюдения</a:t>
            </a:r>
          </a:p>
          <a:p>
            <a:r>
              <a:rPr lang="ru-RU" dirty="0" smtClean="0"/>
              <a:t>Космическая станция.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Биологические спутники</a:t>
            </a:r>
            <a:endParaRPr lang="ru-RU" dirty="0"/>
          </a:p>
        </p:txBody>
      </p:sp>
      <p:pic>
        <p:nvPicPr>
          <p:cNvPr id="4" name="Содержимое 3" descr="1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744416" cy="447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27984" y="170080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 Биологические спутники (</a:t>
            </a:r>
            <a:r>
              <a:rPr lang="ru-RU" sz="2400" dirty="0" err="1" smtClean="0"/>
              <a:t>биоспутники</a:t>
            </a:r>
            <a:r>
              <a:rPr lang="ru-RU" sz="2400" dirty="0" smtClean="0"/>
              <a:t>) — </a:t>
            </a:r>
            <a:r>
              <a:rPr lang="ru-RU" sz="2400" dirty="0" err="1" smtClean="0"/>
              <a:t>спутники</a:t>
            </a:r>
            <a:r>
              <a:rPr lang="ru-RU" sz="2400" dirty="0" smtClean="0"/>
              <a:t> Земли, специально предназначенные для проведения в космических полетах экспериментов с разнообразными представителями животного и растительного мира.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Спутники дистанционного зондирования Земли.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44824"/>
            <a:ext cx="51396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Космические аппараты дистанционного зондирования Земли используются для изучения природных ресурсов Земли и ее недр. Прямо из космоса, при помощи спутника мы можем узнать какие ископаемые находятся под землей. </a:t>
            </a:r>
          </a:p>
          <a:p>
            <a:endParaRPr lang="ru-RU" dirty="0"/>
          </a:p>
        </p:txBody>
      </p:sp>
      <p:pic>
        <p:nvPicPr>
          <p:cNvPr id="4" name="Рисунок 3" descr="0842.002_Спутник TabletSat 4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766983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Метеорологические спутники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4162"/>
            <a:ext cx="47076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Метеорологический спутник — искусственный спутник Земли, созданный для получения из космоса метеорологических данных о Земле. Метеоспутники ведут наблюдение за изменением погоды и исследуют климат Земли. По их сообщениям метеорологи составляют для нас прогноз погоды.</a:t>
            </a:r>
            <a:endParaRPr lang="ru-RU" sz="2400" dirty="0"/>
          </a:p>
        </p:txBody>
      </p:sp>
      <p:pic>
        <p:nvPicPr>
          <p:cNvPr id="5" name="Рисунок 4" descr="63594311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99593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Навигационные спутники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554162"/>
            <a:ext cx="52116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Спутниковая </a:t>
            </a:r>
            <a:r>
              <a:rPr lang="ru-RU" sz="2400" dirty="0" smtClean="0"/>
              <a:t>система навигации — комплексная электронно-техническая система, состоящая из совокупности наземного и космического оборудования, предназначенная для определения местоположения и времени, а также параметров движения (скорости и направления движения и т. д.) для наземных, водных и воздушных объектов.</a:t>
            </a:r>
            <a:endParaRPr lang="ru-RU" sz="2400" dirty="0"/>
          </a:p>
        </p:txBody>
      </p:sp>
      <p:pic>
        <p:nvPicPr>
          <p:cNvPr id="4" name="Рисунок 3" descr="f8e373de0ca6a4ee0d7f0b15ea27e5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408191" cy="361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432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Проект на тему: «Искусственные спутники земли»</vt:lpstr>
      <vt:lpstr>Цель проекта:</vt:lpstr>
      <vt:lpstr>Задачи проекта:</vt:lpstr>
      <vt:lpstr>Искусственные спутники земли</vt:lpstr>
      <vt:lpstr>Различают следующие виды искусственных спутников земли:</vt:lpstr>
      <vt:lpstr>Биологические спутники</vt:lpstr>
      <vt:lpstr>Спутники дистанционного зондирования Земли.</vt:lpstr>
      <vt:lpstr>Метеорологические спутники</vt:lpstr>
      <vt:lpstr>Навигационные спутники</vt:lpstr>
      <vt:lpstr>Спутники связи</vt:lpstr>
      <vt:lpstr>Спутники наблюдения</vt:lpstr>
      <vt:lpstr>Космическая станция</vt:lpstr>
      <vt:lpstr>Выводы:</vt:lpstr>
      <vt:lpstr>Использование ресурсов: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«Искусственные спутники земли»</dc:title>
  <dc:creator>АНДРЕЙ</dc:creator>
  <cp:lastModifiedBy>АНДРЕЙ</cp:lastModifiedBy>
  <cp:revision>8</cp:revision>
  <dcterms:created xsi:type="dcterms:W3CDTF">2017-11-26T05:05:47Z</dcterms:created>
  <dcterms:modified xsi:type="dcterms:W3CDTF">2017-11-26T12:10:02Z</dcterms:modified>
</cp:coreProperties>
</file>