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9C9F8-6598-4CA8-A503-FD673B5F9E14}" type="doc">
      <dgm:prSet loTypeId="urn:microsoft.com/office/officeart/2005/8/layout/p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5F9A4BE-70D3-4ECA-B64A-4B9D270B24E2}">
      <dgm:prSet phldrT="[Текст]"/>
      <dgm:spPr/>
      <dgm:t>
        <a:bodyPr/>
        <a:lstStyle/>
        <a:p>
          <a:r>
            <a:rPr lang="ru-RU" dirty="0" smtClean="0"/>
            <a:t>Сухопутные войска</a:t>
          </a:r>
          <a:endParaRPr lang="ru-RU" dirty="0"/>
        </a:p>
      </dgm:t>
    </dgm:pt>
    <dgm:pt modelId="{96789493-AF42-4000-8163-68016515464B}" type="parTrans" cxnId="{365A435D-DDDE-4FDE-8F71-AF14894A3FF7}">
      <dgm:prSet/>
      <dgm:spPr/>
      <dgm:t>
        <a:bodyPr/>
        <a:lstStyle/>
        <a:p>
          <a:endParaRPr lang="ru-RU"/>
        </a:p>
      </dgm:t>
    </dgm:pt>
    <dgm:pt modelId="{10709F36-44A2-48E2-9520-D29C8E43B142}" type="sibTrans" cxnId="{365A435D-DDDE-4FDE-8F71-AF14894A3FF7}">
      <dgm:prSet/>
      <dgm:spPr/>
      <dgm:t>
        <a:bodyPr/>
        <a:lstStyle/>
        <a:p>
          <a:endParaRPr lang="ru-RU"/>
        </a:p>
      </dgm:t>
    </dgm:pt>
    <dgm:pt modelId="{0D52DEED-9DC7-4F23-89FF-AEA28A8F8AC9}">
      <dgm:prSet phldrT="[Текст]"/>
      <dgm:spPr/>
      <dgm:t>
        <a:bodyPr/>
        <a:lstStyle/>
        <a:p>
          <a:r>
            <a:rPr lang="ru-RU" dirty="0" smtClean="0"/>
            <a:t>Военно-воздушные войска</a:t>
          </a:r>
          <a:endParaRPr lang="ru-RU" dirty="0"/>
        </a:p>
      </dgm:t>
    </dgm:pt>
    <dgm:pt modelId="{02C7D00C-DA8C-48D1-B2F8-A464BFCBBB17}" type="parTrans" cxnId="{A06C0EFB-C843-4DAE-9717-9485FC2D8312}">
      <dgm:prSet/>
      <dgm:spPr/>
      <dgm:t>
        <a:bodyPr/>
        <a:lstStyle/>
        <a:p>
          <a:endParaRPr lang="ru-RU"/>
        </a:p>
      </dgm:t>
    </dgm:pt>
    <dgm:pt modelId="{BCEF796C-2C7B-49CC-8E99-DA1EDC6E9B9E}" type="sibTrans" cxnId="{A06C0EFB-C843-4DAE-9717-9485FC2D8312}">
      <dgm:prSet/>
      <dgm:spPr/>
      <dgm:t>
        <a:bodyPr/>
        <a:lstStyle/>
        <a:p>
          <a:endParaRPr lang="ru-RU"/>
        </a:p>
      </dgm:t>
    </dgm:pt>
    <dgm:pt modelId="{5052ED16-CBCA-4274-844B-918AB6E6B8EA}">
      <dgm:prSet phldrT="[Текст]"/>
      <dgm:spPr/>
      <dgm:t>
        <a:bodyPr/>
        <a:lstStyle/>
        <a:p>
          <a:r>
            <a:rPr lang="ru-RU" dirty="0" smtClean="0"/>
            <a:t>Военно-морской флот</a:t>
          </a:r>
          <a:endParaRPr lang="ru-RU" dirty="0"/>
        </a:p>
      </dgm:t>
    </dgm:pt>
    <dgm:pt modelId="{4D3D053A-80F7-466F-A903-F8AAE928719C}" type="parTrans" cxnId="{BAE978B1-D1EF-45B8-8100-B00539E0D780}">
      <dgm:prSet/>
      <dgm:spPr/>
      <dgm:t>
        <a:bodyPr/>
        <a:lstStyle/>
        <a:p>
          <a:endParaRPr lang="ru-RU"/>
        </a:p>
      </dgm:t>
    </dgm:pt>
    <dgm:pt modelId="{96F527FD-9307-44F1-9720-7391388FDA99}" type="sibTrans" cxnId="{BAE978B1-D1EF-45B8-8100-B00539E0D780}">
      <dgm:prSet/>
      <dgm:spPr/>
      <dgm:t>
        <a:bodyPr/>
        <a:lstStyle/>
        <a:p>
          <a:endParaRPr lang="ru-RU"/>
        </a:p>
      </dgm:t>
    </dgm:pt>
    <dgm:pt modelId="{91E3ACEC-D6F2-40B0-BDC1-2FFEEF1A1882}" type="pres">
      <dgm:prSet presAssocID="{D459C9F8-6598-4CA8-A503-FD673B5F9E14}" presName="Name0" presStyleCnt="0">
        <dgm:presLayoutVars>
          <dgm:dir/>
          <dgm:resizeHandles val="exact"/>
        </dgm:presLayoutVars>
      </dgm:prSet>
      <dgm:spPr/>
    </dgm:pt>
    <dgm:pt modelId="{EB3B49BA-E142-4229-A2CD-059CEA50597C}" type="pres">
      <dgm:prSet presAssocID="{B5F9A4BE-70D3-4ECA-B64A-4B9D270B24E2}" presName="compNode" presStyleCnt="0"/>
      <dgm:spPr/>
    </dgm:pt>
    <dgm:pt modelId="{EBC76F55-6642-4D54-A8B5-20AA80B7F97A}" type="pres">
      <dgm:prSet presAssocID="{B5F9A4BE-70D3-4ECA-B64A-4B9D270B24E2}" presName="pictRect" presStyleLbl="node1" presStyleIdx="0" presStyleCnt="3" custLinFactNeighborX="-63" custLinFactNeighborY="72858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bg1"/>
          </a:solidFill>
        </a:ln>
      </dgm:spPr>
    </dgm:pt>
    <dgm:pt modelId="{CA7B11D2-4338-4956-97D7-5FCCDCC5153A}" type="pres">
      <dgm:prSet presAssocID="{B5F9A4BE-70D3-4ECA-B64A-4B9D270B24E2}" presName="textRect" presStyleLbl="revTx" presStyleIdx="0" presStyleCnt="3" custLinFactY="15698" custLinFactNeighborX="-286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AC15F-04D0-46DD-82DD-8F573B1887EE}" type="pres">
      <dgm:prSet presAssocID="{10709F36-44A2-48E2-9520-D29C8E43B142}" presName="sibTrans" presStyleLbl="sibTrans2D1" presStyleIdx="0" presStyleCnt="0"/>
      <dgm:spPr/>
    </dgm:pt>
    <dgm:pt modelId="{0B7A3DC2-BE68-40B7-AC56-A4D0F7027BE1}" type="pres">
      <dgm:prSet presAssocID="{0D52DEED-9DC7-4F23-89FF-AEA28A8F8AC9}" presName="compNode" presStyleCnt="0"/>
      <dgm:spPr/>
    </dgm:pt>
    <dgm:pt modelId="{8F127D16-65CD-41E5-BE8B-6C6BB70C8D1C}" type="pres">
      <dgm:prSet presAssocID="{0D52DEED-9DC7-4F23-89FF-AEA28A8F8AC9}" presName="pictRect" presStyleLbl="node1" presStyleIdx="1" presStyleCnt="3" custLinFactNeighborX="1978" custLinFactNeighborY="-69435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76200">
          <a:solidFill>
            <a:schemeClr val="bg1"/>
          </a:solidFill>
        </a:ln>
      </dgm:spPr>
    </dgm:pt>
    <dgm:pt modelId="{FF8F17FC-19EE-4283-B3AF-58A9D8998A77}" type="pres">
      <dgm:prSet presAssocID="{0D52DEED-9DC7-4F23-89FF-AEA28A8F8AC9}" presName="textRect" presStyleLbl="revTx" presStyleIdx="1" presStyleCnt="3" custLinFactNeighborX="-420" custLinFactNeighborY="-88382">
        <dgm:presLayoutVars>
          <dgm:bulletEnabled val="1"/>
        </dgm:presLayoutVars>
      </dgm:prSet>
      <dgm:spPr/>
    </dgm:pt>
    <dgm:pt modelId="{482883AE-ACD6-4919-A75F-E6171A4F8899}" type="pres">
      <dgm:prSet presAssocID="{BCEF796C-2C7B-49CC-8E99-DA1EDC6E9B9E}" presName="sibTrans" presStyleLbl="sibTrans2D1" presStyleIdx="0" presStyleCnt="0"/>
      <dgm:spPr/>
    </dgm:pt>
    <dgm:pt modelId="{A645C8C0-209B-408F-9653-D22C965A243C}" type="pres">
      <dgm:prSet presAssocID="{5052ED16-CBCA-4274-844B-918AB6E6B8EA}" presName="compNode" presStyleCnt="0"/>
      <dgm:spPr/>
    </dgm:pt>
    <dgm:pt modelId="{5DC0A0AE-AE84-478D-B857-CEBC096288B4}" type="pres">
      <dgm:prSet presAssocID="{5052ED16-CBCA-4274-844B-918AB6E6B8EA}" presName="pictRect" presStyleLbl="node1" presStyleIdx="2" presStyleCnt="3" custLinFactNeighborX="1218" custLinFactNeighborY="68792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76200">
          <a:solidFill>
            <a:schemeClr val="bg1"/>
          </a:solidFill>
        </a:ln>
      </dgm:spPr>
    </dgm:pt>
    <dgm:pt modelId="{10EC4837-292C-4C59-8072-889857AEACB4}" type="pres">
      <dgm:prSet presAssocID="{5052ED16-CBCA-4274-844B-918AB6E6B8EA}" presName="textRect" presStyleLbl="revTx" presStyleIdx="2" presStyleCnt="3" custLinFactY="23248" custLinFactNeighborX="-15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5A435D-DDDE-4FDE-8F71-AF14894A3FF7}" srcId="{D459C9F8-6598-4CA8-A503-FD673B5F9E14}" destId="{B5F9A4BE-70D3-4ECA-B64A-4B9D270B24E2}" srcOrd="0" destOrd="0" parTransId="{96789493-AF42-4000-8163-68016515464B}" sibTransId="{10709F36-44A2-48E2-9520-D29C8E43B142}"/>
    <dgm:cxn modelId="{C9E4A66D-B286-48D3-B213-E3BADA12A143}" type="presOf" srcId="{BCEF796C-2C7B-49CC-8E99-DA1EDC6E9B9E}" destId="{482883AE-ACD6-4919-A75F-E6171A4F8899}" srcOrd="0" destOrd="0" presId="urn:microsoft.com/office/officeart/2005/8/layout/pList1"/>
    <dgm:cxn modelId="{C87B584B-B692-4C6A-8DAD-A4A571CADD91}" type="presOf" srcId="{0D52DEED-9DC7-4F23-89FF-AEA28A8F8AC9}" destId="{FF8F17FC-19EE-4283-B3AF-58A9D8998A77}" srcOrd="0" destOrd="0" presId="urn:microsoft.com/office/officeart/2005/8/layout/pList1"/>
    <dgm:cxn modelId="{12BF1AC1-916C-4B8D-B184-885320ED1931}" type="presOf" srcId="{B5F9A4BE-70D3-4ECA-B64A-4B9D270B24E2}" destId="{CA7B11D2-4338-4956-97D7-5FCCDCC5153A}" srcOrd="0" destOrd="0" presId="urn:microsoft.com/office/officeart/2005/8/layout/pList1"/>
    <dgm:cxn modelId="{060398C7-E7BA-4B0B-9E67-389CD902C822}" type="presOf" srcId="{5052ED16-CBCA-4274-844B-918AB6E6B8EA}" destId="{10EC4837-292C-4C59-8072-889857AEACB4}" srcOrd="0" destOrd="0" presId="urn:microsoft.com/office/officeart/2005/8/layout/pList1"/>
    <dgm:cxn modelId="{462E6EBC-340C-4A56-BE83-8E1CFD3353B9}" type="presOf" srcId="{10709F36-44A2-48E2-9520-D29C8E43B142}" destId="{4E7AC15F-04D0-46DD-82DD-8F573B1887EE}" srcOrd="0" destOrd="0" presId="urn:microsoft.com/office/officeart/2005/8/layout/pList1"/>
    <dgm:cxn modelId="{A06C0EFB-C843-4DAE-9717-9485FC2D8312}" srcId="{D459C9F8-6598-4CA8-A503-FD673B5F9E14}" destId="{0D52DEED-9DC7-4F23-89FF-AEA28A8F8AC9}" srcOrd="1" destOrd="0" parTransId="{02C7D00C-DA8C-48D1-B2F8-A464BFCBBB17}" sibTransId="{BCEF796C-2C7B-49CC-8E99-DA1EDC6E9B9E}"/>
    <dgm:cxn modelId="{15C5E16E-AF4C-4E1E-B7CD-A9560E093635}" type="presOf" srcId="{D459C9F8-6598-4CA8-A503-FD673B5F9E14}" destId="{91E3ACEC-D6F2-40B0-BDC1-2FFEEF1A1882}" srcOrd="0" destOrd="0" presId="urn:microsoft.com/office/officeart/2005/8/layout/pList1"/>
    <dgm:cxn modelId="{BAE978B1-D1EF-45B8-8100-B00539E0D780}" srcId="{D459C9F8-6598-4CA8-A503-FD673B5F9E14}" destId="{5052ED16-CBCA-4274-844B-918AB6E6B8EA}" srcOrd="2" destOrd="0" parTransId="{4D3D053A-80F7-466F-A903-F8AAE928719C}" sibTransId="{96F527FD-9307-44F1-9720-7391388FDA99}"/>
    <dgm:cxn modelId="{FDC932EC-1998-4457-A18F-E50E04210558}" type="presParOf" srcId="{91E3ACEC-D6F2-40B0-BDC1-2FFEEF1A1882}" destId="{EB3B49BA-E142-4229-A2CD-059CEA50597C}" srcOrd="0" destOrd="0" presId="urn:microsoft.com/office/officeart/2005/8/layout/pList1"/>
    <dgm:cxn modelId="{D91173FA-0B66-4D90-BB74-BDC78E2843F2}" type="presParOf" srcId="{EB3B49BA-E142-4229-A2CD-059CEA50597C}" destId="{EBC76F55-6642-4D54-A8B5-20AA80B7F97A}" srcOrd="0" destOrd="0" presId="urn:microsoft.com/office/officeart/2005/8/layout/pList1"/>
    <dgm:cxn modelId="{AC141E38-173D-4992-9E5B-C265117747B9}" type="presParOf" srcId="{EB3B49BA-E142-4229-A2CD-059CEA50597C}" destId="{CA7B11D2-4338-4956-97D7-5FCCDCC5153A}" srcOrd="1" destOrd="0" presId="urn:microsoft.com/office/officeart/2005/8/layout/pList1"/>
    <dgm:cxn modelId="{9D4D5A54-31D5-4AD6-8488-AEF9E416BD56}" type="presParOf" srcId="{91E3ACEC-D6F2-40B0-BDC1-2FFEEF1A1882}" destId="{4E7AC15F-04D0-46DD-82DD-8F573B1887EE}" srcOrd="1" destOrd="0" presId="urn:microsoft.com/office/officeart/2005/8/layout/pList1"/>
    <dgm:cxn modelId="{9783F934-E753-4A2F-AB4D-97AABA583973}" type="presParOf" srcId="{91E3ACEC-D6F2-40B0-BDC1-2FFEEF1A1882}" destId="{0B7A3DC2-BE68-40B7-AC56-A4D0F7027BE1}" srcOrd="2" destOrd="0" presId="urn:microsoft.com/office/officeart/2005/8/layout/pList1"/>
    <dgm:cxn modelId="{374C905F-46D6-4D5E-A9D7-ACEA5E4D1989}" type="presParOf" srcId="{0B7A3DC2-BE68-40B7-AC56-A4D0F7027BE1}" destId="{8F127D16-65CD-41E5-BE8B-6C6BB70C8D1C}" srcOrd="0" destOrd="0" presId="urn:microsoft.com/office/officeart/2005/8/layout/pList1"/>
    <dgm:cxn modelId="{989BA185-B306-43A3-887B-EA12992441D7}" type="presParOf" srcId="{0B7A3DC2-BE68-40B7-AC56-A4D0F7027BE1}" destId="{FF8F17FC-19EE-4283-B3AF-58A9D8998A77}" srcOrd="1" destOrd="0" presId="urn:microsoft.com/office/officeart/2005/8/layout/pList1"/>
    <dgm:cxn modelId="{309C74BA-1306-42B5-A657-0ABA77FBD866}" type="presParOf" srcId="{91E3ACEC-D6F2-40B0-BDC1-2FFEEF1A1882}" destId="{482883AE-ACD6-4919-A75F-E6171A4F8899}" srcOrd="3" destOrd="0" presId="urn:microsoft.com/office/officeart/2005/8/layout/pList1"/>
    <dgm:cxn modelId="{5922F054-871B-439C-B39C-2048B07F8C04}" type="presParOf" srcId="{91E3ACEC-D6F2-40B0-BDC1-2FFEEF1A1882}" destId="{A645C8C0-209B-408F-9653-D22C965A243C}" srcOrd="4" destOrd="0" presId="urn:microsoft.com/office/officeart/2005/8/layout/pList1"/>
    <dgm:cxn modelId="{C4F841BD-D81C-409B-A903-90D35B04DAC0}" type="presParOf" srcId="{A645C8C0-209B-408F-9653-D22C965A243C}" destId="{5DC0A0AE-AE84-478D-B857-CEBC096288B4}" srcOrd="0" destOrd="0" presId="urn:microsoft.com/office/officeart/2005/8/layout/pList1"/>
    <dgm:cxn modelId="{5F3ECD97-6487-45DB-97B4-C0E4B84EA032}" type="presParOf" srcId="{A645C8C0-209B-408F-9653-D22C965A243C}" destId="{10EC4837-292C-4C59-8072-889857AEACB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C76F55-6642-4D54-A8B5-20AA80B7F97A}">
      <dsp:nvSpPr>
        <dsp:cNvPr id="0" name=""/>
        <dsp:cNvSpPr/>
      </dsp:nvSpPr>
      <dsp:spPr>
        <a:xfrm>
          <a:off x="0" y="2592295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B11D2-4338-4956-97D7-5FCCDCC5153A}">
      <dsp:nvSpPr>
        <dsp:cNvPr id="0" name=""/>
        <dsp:cNvSpPr/>
      </dsp:nvSpPr>
      <dsp:spPr>
        <a:xfrm>
          <a:off x="0" y="4176465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Сухопутные войска</a:t>
          </a:r>
          <a:endParaRPr lang="ru-RU" sz="2200" kern="1200" dirty="0"/>
        </a:p>
      </dsp:txBody>
      <dsp:txXfrm>
        <a:off x="0" y="4176465"/>
        <a:ext cx="2570669" cy="953718"/>
      </dsp:txXfrm>
    </dsp:sp>
    <dsp:sp modelId="{8F127D16-65CD-41E5-BE8B-6C6BB70C8D1C}">
      <dsp:nvSpPr>
        <dsp:cNvPr id="0" name=""/>
        <dsp:cNvSpPr/>
      </dsp:nvSpPr>
      <dsp:spPr>
        <a:xfrm>
          <a:off x="2880312" y="72014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F17FC-19EE-4283-B3AF-58A9D8998A77}">
      <dsp:nvSpPr>
        <dsp:cNvPr id="0" name=""/>
        <dsp:cNvSpPr/>
      </dsp:nvSpPr>
      <dsp:spPr>
        <a:xfrm>
          <a:off x="2818668" y="2230117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Военно-воздушные войска</a:t>
          </a:r>
          <a:endParaRPr lang="ru-RU" sz="2200" kern="1200" dirty="0"/>
        </a:p>
      </dsp:txBody>
      <dsp:txXfrm>
        <a:off x="2818668" y="2230117"/>
        <a:ext cx="2570669" cy="953718"/>
      </dsp:txXfrm>
    </dsp:sp>
    <dsp:sp modelId="{5DC0A0AE-AE84-478D-B857-CEBC096288B4}">
      <dsp:nvSpPr>
        <dsp:cNvPr id="0" name=""/>
        <dsp:cNvSpPr/>
      </dsp:nvSpPr>
      <dsp:spPr>
        <a:xfrm>
          <a:off x="5658930" y="2520279"/>
          <a:ext cx="2570669" cy="177119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762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EC4837-292C-4C59-8072-889857AEACB4}">
      <dsp:nvSpPr>
        <dsp:cNvPr id="0" name=""/>
        <dsp:cNvSpPr/>
      </dsp:nvSpPr>
      <dsp:spPr>
        <a:xfrm>
          <a:off x="5616616" y="4248471"/>
          <a:ext cx="2570669" cy="953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Военно-морской флот</a:t>
          </a:r>
          <a:endParaRPr lang="ru-RU" sz="2200" kern="1200" dirty="0"/>
        </a:p>
      </dsp:txBody>
      <dsp:txXfrm>
        <a:off x="5616616" y="4248471"/>
        <a:ext cx="2570669" cy="953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D65ED-0825-401B-9D73-CA1D0585B1DF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D7369-F4CA-4DC0-BF28-299E23005B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Ко дню защитника Отечества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12697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Виды войск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Специальные рода войск: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Воздушно-десантные войска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b9fe41ebec13928677d1dedd37527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7534235" cy="4968552"/>
          </a:xfr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Специальные рода войск: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Пограничные войска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70px-RIAN_archive_483148_Border_Guards_ready_for_patr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84784"/>
            <a:ext cx="4305873" cy="4925144"/>
          </a:xfr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Назови правильно рода войск:</a:t>
            </a:r>
            <a:endParaRPr lang="ru-RU" b="1" u="sng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b9fe41ebec13928677d1dedd3752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572000" cy="25781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Рисунок 5" descr="50-330x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84784"/>
            <a:ext cx="3143250" cy="41910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7" name="Рисунок 6" descr="7253501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77072"/>
            <a:ext cx="4415714" cy="250223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0px-RIAN_archive_483148_Border_Guards_ready_for_patr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1"/>
            <a:ext cx="2448272" cy="352839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Рисунок 3" descr="1353922372_su-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05064"/>
            <a:ext cx="3491879" cy="261890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 descr="afP4ZQVPV-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60648"/>
            <a:ext cx="4160011" cy="312000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Рисунок 5" descr="calend11_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717032"/>
            <a:ext cx="3657600" cy="27432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in10990380_67264f79cbdf7b00f64dd8964b80d3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25838"/>
            <a:ext cx="4104456" cy="232585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3" name="Рисунок 2" descr="photos_03_486_03486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3634130"/>
            <a:ext cx="3816424" cy="285468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4" name="Рисунок 3" descr="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620688"/>
            <a:ext cx="3953078" cy="247462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5" name="Рисунок 4" descr="voennaya_aviaciy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861048"/>
            <a:ext cx="3707904" cy="2055827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Танкист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1345671882_6b15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6912768" cy="518457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Летчик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new_russian_army_uniform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207" y="1196752"/>
            <a:ext cx="3959291" cy="535952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Связист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50-330x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196752"/>
            <a:ext cx="3947889" cy="5263852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Моряк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moria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196752"/>
            <a:ext cx="4176464" cy="544268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</a:rPr>
              <a:t>Отгадай, кто забыл?</a:t>
            </a:r>
            <a:endParaRPr lang="ru-RU" b="1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furazhka-vmf-tip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4696" y="1268761"/>
            <a:ext cx="3600400" cy="2520280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 descr="img_gu-fu0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3240359" cy="2786708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293096"/>
            <a:ext cx="3672408" cy="2373206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Рисунок 6" descr="get_5908_elberet545.64_0_634ad_a1cccd20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77072"/>
            <a:ext cx="3456384" cy="2592288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Виды войск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196752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Мотострелковые войска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revie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351447" cy="3976006"/>
          </a:xfrm>
          <a:ln w="76200">
            <a:solidFill>
              <a:schemeClr val="bg1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187624" y="5157192"/>
            <a:ext cx="6264696" cy="1368152"/>
          </a:xfrm>
        </p:spPr>
        <p:txBody>
          <a:bodyPr>
            <a:normAutofit/>
          </a:bodyPr>
          <a:lstStyle/>
          <a:p>
            <a:r>
              <a:rPr lang="ru-RU" dirty="0" smtClean="0"/>
              <a:t>К какому виду войск относятся мотострелковые войска?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Танковые войска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6" descr="afP4ZQVPV-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5856650" cy="4392488"/>
          </a:xfrm>
          <a:ln w="76200">
            <a:solidFill>
              <a:schemeClr val="bg1"/>
            </a:solidFill>
          </a:ln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403648" y="5589240"/>
            <a:ext cx="6444208" cy="1080119"/>
          </a:xfrm>
        </p:spPr>
        <p:txBody>
          <a:bodyPr/>
          <a:lstStyle/>
          <a:p>
            <a:r>
              <a:rPr lang="ru-RU" dirty="0" smtClean="0"/>
              <a:t>К какому виду войск относятся танковые войска?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Ракетные войска и артиллерия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539552" y="5229200"/>
            <a:ext cx="7992888" cy="1152128"/>
          </a:xfrm>
        </p:spPr>
        <p:txBody>
          <a:bodyPr/>
          <a:lstStyle/>
          <a:p>
            <a:r>
              <a:rPr lang="ru-RU" dirty="0" smtClean="0"/>
              <a:t>К какому виду войск относятся ракетные войска и артиллерия?</a:t>
            </a:r>
            <a:endParaRPr lang="ru-RU" dirty="0"/>
          </a:p>
        </p:txBody>
      </p:sp>
      <p:pic>
        <p:nvPicPr>
          <p:cNvPr id="9" name="Рисунок 8" descr="main10990380_67264f79cbdf7b00f64dd8964b80d3a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204864"/>
            <a:ext cx="5184576" cy="3056700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8" name="Содержимое 7" descr="calend11_2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3657600" cy="2743200"/>
          </a:xfrm>
          <a:ln w="762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Войска связи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50-330x4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143250" cy="3317503"/>
          </a:xfrm>
          <a:ln w="76200">
            <a:solidFill>
              <a:schemeClr val="bg1"/>
            </a:solidFill>
          </a:ln>
        </p:spPr>
      </p:pic>
      <p:pic>
        <p:nvPicPr>
          <p:cNvPr id="6" name="Содержимое 5" descr="197_2323а3223а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1268760"/>
            <a:ext cx="4906888" cy="2758426"/>
          </a:xfrm>
          <a:ln w="76200">
            <a:solidFill>
              <a:schemeClr val="bg1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467544" y="5013176"/>
            <a:ext cx="8208912" cy="1071810"/>
          </a:xfrm>
        </p:spPr>
        <p:txBody>
          <a:bodyPr>
            <a:normAutofit/>
          </a:bodyPr>
          <a:lstStyle/>
          <a:p>
            <a:r>
              <a:rPr lang="ru-RU" dirty="0" smtClean="0"/>
              <a:t>К какому виду войск относятся войск связи?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Военная авиация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voennaya_aviac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356992"/>
            <a:ext cx="4890913" cy="3110984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</p:pic>
      <p:pic>
        <p:nvPicPr>
          <p:cNvPr id="7" name="Содержимое 6" descr="1353922372_su-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1" y="1124745"/>
            <a:ext cx="4392488" cy="3294366"/>
          </a:xfrm>
          <a:ln w="76200"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79512" y="4869160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 какому виду войск относится военная авиация?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Надводные силы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photos_03_486_03486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268760"/>
            <a:ext cx="6050753" cy="4525963"/>
          </a:xfrm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71600" y="5949280"/>
            <a:ext cx="7701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 какому виду войск относятся надводные силы?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Подводные силы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7253501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7620000" cy="4318000"/>
          </a:xfrm>
          <a:ln w="7620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 какому виду войск относятся подводные силы?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110</Words>
  <Application>Microsoft Office PowerPoint</Application>
  <PresentationFormat>Экран (4:3)</PresentationFormat>
  <Paragraphs>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 дню защитника Отечества</vt:lpstr>
      <vt:lpstr>Виды войск</vt:lpstr>
      <vt:lpstr>Мотострелковые войска</vt:lpstr>
      <vt:lpstr>Танковые войска</vt:lpstr>
      <vt:lpstr>Ракетные войска и артиллерия</vt:lpstr>
      <vt:lpstr>Войска связи</vt:lpstr>
      <vt:lpstr>Военная авиация</vt:lpstr>
      <vt:lpstr>Надводные силы</vt:lpstr>
      <vt:lpstr>Подводные силы</vt:lpstr>
      <vt:lpstr>Специальные рода войск:  Воздушно-десантные войска</vt:lpstr>
      <vt:lpstr>Специальные рода войск: Пограничные войска</vt:lpstr>
      <vt:lpstr>Назови правильно рода войск:</vt:lpstr>
      <vt:lpstr>Слайд 13</vt:lpstr>
      <vt:lpstr>Слайд 14</vt:lpstr>
      <vt:lpstr>Танкист</vt:lpstr>
      <vt:lpstr>Летчик</vt:lpstr>
      <vt:lpstr>Связист </vt:lpstr>
      <vt:lpstr>Моряк</vt:lpstr>
      <vt:lpstr>Отгадай, кто забыл?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дню защитника Отечества.</dc:title>
  <dc:creator>Windows User</dc:creator>
  <cp:lastModifiedBy>Windows User</cp:lastModifiedBy>
  <cp:revision>9</cp:revision>
  <dcterms:created xsi:type="dcterms:W3CDTF">2014-02-18T16:01:36Z</dcterms:created>
  <dcterms:modified xsi:type="dcterms:W3CDTF">2014-02-18T17:23:10Z</dcterms:modified>
</cp:coreProperties>
</file>