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6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material.html?mid=69481" TargetMode="External"/><Relationship Id="rId2" Type="http://schemas.openxmlformats.org/officeDocument/2006/relationships/hyperlink" Target="http://www.openclass.ru/node/14884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sskayaigrushka.ru/hohloma-tehnologiya-izgotovleniya/" TargetMode="External"/><Relationship Id="rId4" Type="http://schemas.openxmlformats.org/officeDocument/2006/relationships/hyperlink" Target="https://www.perunica.ru/chistiy_ist/8663-hohlomskaya-rospis-istoriya-promylsla-i-foto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m0-tub-ru.yandex.net/i?id=031b52b94468350ed68de3bb1520739e&amp;n=13&amp;exp=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76872"/>
            <a:ext cx="5796135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22768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Хохломская роспись для детей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2276872"/>
            <a:ext cx="3362672" cy="4581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Составила- воспитатель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Левицкая Е.А.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s://fs00.infourok.ru/images/doc/306/306117/img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7164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411760" cy="6858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Жизнерадостный строй росписи приобретает праздничную торжественность благодаря великолепно найденной красочной гамме: сверкающего золота, алой киновари и глубокого черного тона. Строгие сочетания цвета и яркий блеск золота придают деревянным мискам сходство с драгоценной посудой. 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fs00.infourok.ru/images/doc/228/50803/1/img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Электронные ресурсы</a:t>
            </a:r>
            <a:endParaRPr lang="ru-RU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000" u="sng" dirty="0" smtClean="0">
                <a:hlinkClick r:id="rId2"/>
              </a:rPr>
              <a:t> http://www.openclass.ru/node/148848</a:t>
            </a:r>
            <a:endParaRPr lang="ru-RU" sz="2000" dirty="0" smtClean="0"/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000" u="sng" dirty="0" smtClean="0">
                <a:hlinkClick r:id="rId3"/>
              </a:rPr>
              <a:t> https://infourok.ru/material.html?mid=69481</a:t>
            </a:r>
            <a:endParaRPr lang="ru-RU" sz="2000" dirty="0" smtClean="0"/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2000" u="sng" dirty="0" smtClean="0">
                <a:hlinkClick r:id="rId4"/>
              </a:rPr>
              <a:t> https://www.perunica.ru/chistiy_ist/8663-hohlomskaya-rospis-istoriya-promylsla-i-foto.html</a:t>
            </a:r>
            <a:endParaRPr lang="ru-RU" sz="2000" u="sng" dirty="0" smtClean="0"/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2000" u="sng" dirty="0" smtClean="0">
                <a:hlinkClick r:id="rId5"/>
              </a:rPr>
              <a:t> http://russkayaigrushka.ru/hohloma-tehnologiya-izgotovleniya/</a:t>
            </a:r>
            <a:endParaRPr lang="ru-RU" sz="2000" dirty="0" smtClean="0"/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5 https://yandex.ru/images/search?text=картинки о хохломской росписи с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надписями&amp;stype=image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5klass.net/datas/izo/Promysel-khokhloma/0004-004-Istorij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s://cdn.fishki.net/upload/post/201504/15/1502787/pulson_061-720x87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0"/>
            <a:ext cx="51480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99593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Крестьяне приволжских деревень, ютившихся вокруг села Хохлома, издавна занимались ложкарно-посудным делом. Труд был раздельным. Одни селения вырабатывали из дерева сами предметы. Рубили поленья на чурки, что называлось – «бить баклуши». Из баклуш вырезали, вытачивали, выдалбливали ложки, совки, ковши и иную утварь. Это делалось из липы и березы. </a:t>
            </a:r>
            <a:endParaRPr lang="ru-RU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Заготовки для росписи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4" name="Содержимое 3" descr="http://russkayaigrushka.ru/wp-content/uploads/2016/04/2-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0768"/>
            <a:ext cx="576064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russkayaigrushka.ru/wp-content/uploads/2016/04/2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56792"/>
            <a:ext cx="6156175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988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Чтобы изделие стало гладким, его покрывали жидким слоем глины, закрывающей все поры дерева. Для крепости изделие несколько раз покрывали олифой с порошком алюминия (раньше – серебра). Теперь оно готово для росписи. Потом чашу покрывали лаком и ставили в печь</a:t>
            </a:r>
            <a:r>
              <a:rPr lang="ru-RU" sz="2000" b="1" smtClean="0">
                <a:solidFill>
                  <a:schemeClr val="tx1"/>
                </a:solidFill>
              </a:rPr>
              <a:t>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russkayaigrushka.ru/wp-content/uploads/2016/04/3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71400"/>
            <a:ext cx="9324528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4048" y="-315416"/>
            <a:ext cx="4139952" cy="71734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 получить эффект золота на дереве не так-то просто: некрашеные изделия грунтуют, покрывают олифой, натирают алюминиевым порошком (в прошлом — оловянным, реже серебряным). «Посеребренную» таким образом посуду расписывают стойкими к высокой температуре масляными красками, лакируют и закаляют в печи. От нагрева лак желтеет, обращая «серебро» в «золото», смягчая яркость колорита росписи ровным 3олотистым тоном.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russkayaigrushka.ru/wp-content/uploads/2016/04/4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0"/>
            <a:ext cx="51480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99593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Заготовки серебристого цвета</a:t>
            </a:r>
            <a:endParaRPr lang="ru-RU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russkayaigrushka.ru/wp-content/uploads/2016/04/6-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Так рождается хохлома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06a5/000f0e4c-5d25df9c/img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</TotalTime>
  <Words>260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Заготовки для росписи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Электронные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Настя</cp:lastModifiedBy>
  <cp:revision>8</cp:revision>
  <dcterms:created xsi:type="dcterms:W3CDTF">2018-11-02T11:50:05Z</dcterms:created>
  <dcterms:modified xsi:type="dcterms:W3CDTF">2018-11-05T05:48:26Z</dcterms:modified>
</cp:coreProperties>
</file>