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76" r:id="rId5"/>
    <p:sldId id="277" r:id="rId6"/>
    <p:sldId id="262" r:id="rId7"/>
    <p:sldId id="265" r:id="rId8"/>
    <p:sldId id="263" r:id="rId9"/>
    <p:sldId id="264" r:id="rId10"/>
    <p:sldId id="268" r:id="rId11"/>
    <p:sldId id="297" r:id="rId12"/>
    <p:sldId id="298" r:id="rId13"/>
    <p:sldId id="269" r:id="rId14"/>
    <p:sldId id="293" r:id="rId15"/>
    <p:sldId id="294" r:id="rId16"/>
    <p:sldId id="295" r:id="rId17"/>
    <p:sldId id="290" r:id="rId18"/>
    <p:sldId id="289" r:id="rId19"/>
    <p:sldId id="288" r:id="rId20"/>
    <p:sldId id="287" r:id="rId21"/>
    <p:sldId id="286" r:id="rId22"/>
    <p:sldId id="292" r:id="rId23"/>
    <p:sldId id="299" r:id="rId24"/>
    <p:sldId id="300" r:id="rId25"/>
    <p:sldId id="296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2u.ucoz.ru/_pu/0/52515192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hyperlink" Target="http://wam65.narod.ru/5803.jpg?rand=2064751164565905" TargetMode="Externa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oftwarecreation.org/images/2009/kasparov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048.radikal.ru/0911/da/8c009b2a4c6f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708920"/>
            <a:ext cx="8496944" cy="144016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СПОСОБНОСТИ ЧЕЛОВЕКА</a:t>
            </a:r>
            <a:b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6 класс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4936"/>
            <a:ext cx="3385635" cy="253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28900"/>
          <a:stretch/>
        </p:blipFill>
        <p:spPr bwMode="auto">
          <a:xfrm>
            <a:off x="6430497" y="-4936"/>
            <a:ext cx="2713503" cy="254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347864" cy="253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51" r="9384"/>
          <a:stretch/>
        </p:blipFill>
        <p:spPr bwMode="auto">
          <a:xfrm>
            <a:off x="5821679" y="4301574"/>
            <a:ext cx="3322321" cy="253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04" y="4358416"/>
            <a:ext cx="316111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93"/>
          <a:stretch/>
        </p:blipFill>
        <p:spPr bwMode="auto">
          <a:xfrm>
            <a:off x="0" y="4349958"/>
            <a:ext cx="2876836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949280"/>
            <a:ext cx="4320480" cy="720080"/>
          </a:xfrm>
        </p:spPr>
        <p:txBody>
          <a:bodyPr>
            <a:noAutofit/>
          </a:bodyPr>
          <a:lstStyle/>
          <a:p>
            <a:pPr algn="l"/>
            <a:endParaRPr lang="ru-RU" sz="20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10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УРОВНИ РАЗВИТИЯ СПОСОБНОСТЕЙ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2564905"/>
            <a:ext cx="4608511" cy="2808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Талантливые ученые и писатели часто говорят, что главный залог их успехов -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трудолюбие. Способность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сидеть и работать, пахать. В мире высоких достижений побеждают не таланты, а пахари с талантом.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6312"/>
            <a:ext cx="8640960" cy="102256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ТАЛАНТ –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высокий уровень развития способностей, проявляющихся в творческих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достижениях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740"/>
          <a:stretch/>
        </p:blipFill>
        <p:spPr bwMode="auto">
          <a:xfrm>
            <a:off x="5015282" y="2564905"/>
            <a:ext cx="3877198" cy="40492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2564905"/>
            <a:ext cx="4763762" cy="4049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algn="r">
              <a:tabLst>
                <a:tab pos="4479925" algn="l"/>
              </a:tabLst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 ТАЙСОН – 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2075" algn="r">
              <a:tabLst>
                <a:tab pos="4479925" algn="l"/>
              </a:tabLst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раундов спарринга 6 дней в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неделю + силовые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тренировки с утра и до позднего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вечера = является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обладателем нескольких мировых рекордов,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побитых по сей день.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2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b="1" dirty="0" smtClean="0"/>
              <a:t>                        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ТВ передачи с одаренными детьми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8" name="Рисунок 7" descr="Умницы и умник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1071546"/>
            <a:ext cx="3929090" cy="238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yt3.ggpht.com/-fq43gGTwpp4/AAAAAAAAAAI/AAAAAAAAAAA/4SMX6OXJ-as/s288-c-k-no-mo-rj-c0xffffff/photo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142984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vokrug.tv/pic/product/5/1/5/4/51547dac089feef7a88cdca00edbfb02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1071546"/>
            <a:ext cx="2286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vokrug.tv/pic/product/1/3/3/4/13346b658a924c705b7f1dcc083dc0a8.jpe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429000"/>
            <a:ext cx="2286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ayforever.ru/all/sites/default/files/styles/large/public/field/image/img8_0.jpg?itok=4PPe0JxK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929066"/>
            <a:ext cx="3146844" cy="257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sz="3200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</a:t>
            </a:r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С 14 по 21 ноября 2017 года в Сочи и Москве прошел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XIX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Всемирный фестиваль молодежи и студентов, на котором присутствовали представители талантливой молодежи из 180 стран мира.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683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Рисунок 8" descr="http://faktynews.ru/images/463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6058"/>
            <a:ext cx="4929222" cy="253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spu.ru/files/u2/1485164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0"/>
            <a:ext cx="2706897" cy="247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kdm69.ru/upload/iblock/b23/%D0%92%D0%A4%D0%9C%D0%A1%20(9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0"/>
            <a:ext cx="5940425" cy="26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putnik-news.ee/images/763/75/763752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000372"/>
            <a:ext cx="3742067" cy="239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УРОВНИ РАЗВИТИЯ СПОСОБНОСТЕЙ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3645024"/>
            <a:ext cx="5213914" cy="29805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СТИВЕН ХОКИНГ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—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один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 наиболее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влиятельных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известных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физиков-теоретиков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нашего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времени и основоположников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квантовой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космологии.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186" y="1250153"/>
            <a:ext cx="8640960" cy="217884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ГЕНИАЛЬНОСТЬ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— высший уровень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интеллектуальной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творческой деятельности личности,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который реально проявляется в выдающихся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результатах и имеющих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отдалённые последствия во многих областях культуры.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279"/>
          <a:stretch/>
        </p:blipFill>
        <p:spPr bwMode="auto">
          <a:xfrm>
            <a:off x="230186" y="3645024"/>
            <a:ext cx="3207029" cy="29805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85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sz="3200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</a:t>
            </a:r>
            <a:r>
              <a:rPr lang="ru-RU" sz="3200" dirty="0" smtClean="0"/>
              <a:t>В.А.Моцарт     Я.Л.Ф. Мендельсон  С.С. Прокофьев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683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8" name="Picture 4" descr="моцар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273526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мендельсо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571612"/>
            <a:ext cx="27146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142984"/>
            <a:ext cx="26162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sz="3200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С. Рафаэль             И.И. Шишкин          В.И. Суриков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683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Picture 4" descr="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298767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http://www.tanais.info/kramskoy/kramskoy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428736"/>
            <a:ext cx="2928958" cy="3786214"/>
          </a:xfrm>
          <a:prstGeom prst="rect">
            <a:avLst/>
          </a:prstGeom>
          <a:noFill/>
        </p:spPr>
      </p:pic>
      <p:pic>
        <p:nvPicPr>
          <p:cNvPr id="37894" name="Picture 6" descr="http://artlemon.ru/imagesbase/2/big/surikov-vasilii-ivanovich-1848-1916-/vasilii-surikov/055-artfon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49" y="1643050"/>
            <a:ext cx="2643207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sz="3200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А.С. Пушкин       М.Ю. Лермонтов   И.С. Тургенев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683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6" name="Picture 2" descr="https://artchive.ru/res/media/img/oy800/work/ebd/2625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3000396" cy="3429024"/>
          </a:xfrm>
          <a:prstGeom prst="rect">
            <a:avLst/>
          </a:prstGeom>
          <a:noFill/>
        </p:spPr>
      </p:pic>
      <p:pic>
        <p:nvPicPr>
          <p:cNvPr id="9" name="Picture 4" descr="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071678"/>
            <a:ext cx="280828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clib.yar.ru/wp-content/uploads/2016/02/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714488"/>
            <a:ext cx="2630475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                                                                                                  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М.В. Ломоносов,</a:t>
            </a:r>
          </a:p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российский ученый, </a:t>
            </a:r>
          </a:p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историк, поэт, художник.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0112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Picture 4" descr="Ломонос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14422"/>
            <a:ext cx="3960812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nadir.ru/img/s/v-3/p1421795941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928670"/>
            <a:ext cx="2357454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/>
              <a:t>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sz="3200" b="1" dirty="0" smtClean="0"/>
          </a:p>
          <a:p>
            <a:pPr>
              <a:spcBef>
                <a:spcPct val="50000"/>
              </a:spcBef>
            </a:pPr>
            <a:endParaRPr lang="ru-RU" sz="3200" b="1" dirty="0" smtClean="0"/>
          </a:p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И.П.Кулибин</a:t>
            </a:r>
          </a:p>
          <a:p>
            <a:pPr>
              <a:spcBef>
                <a:spcPct val="50000"/>
              </a:spcBef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683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7" name="Picture 4" descr="Портр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385762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400px-Kulibin_brid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3687" y="4841875"/>
            <a:ext cx="50403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s://im0-tub-ru.yandex.net/i?id=942d62b0c949647f523d2829b2ec2ed1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285860"/>
            <a:ext cx="4067175" cy="3048001"/>
          </a:xfrm>
          <a:prstGeom prst="rect">
            <a:avLst/>
          </a:prstGeom>
          <a:noFill/>
        </p:spPr>
      </p:pic>
      <p:pic>
        <p:nvPicPr>
          <p:cNvPr id="3078" name="Picture 6" descr="http://900igr.net/datai/fizika/Kulibin/0005-004-Izobreteni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4953000"/>
            <a:ext cx="123825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Вратарь футбольной сборной СССР,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был призван лучшим футболистом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Европы в 1963 году.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spcBef>
                <a:spcPct val="50000"/>
              </a:spcBef>
            </a:pPr>
            <a:r>
              <a:rPr lang="ru-RU" b="1" dirty="0" err="1" smtClean="0"/>
              <a:t>Л.И,Яшин</a:t>
            </a:r>
            <a:r>
              <a:rPr lang="ru-RU" b="1" dirty="0" smtClean="0"/>
              <a:t> (1929-1990)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6" name="Picture 6" descr="Картинка 6 из 76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1000109"/>
            <a:ext cx="2786081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Картинка 5 из 76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1071546"/>
            <a:ext cx="35290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СПОСОБНОСТИ ЧЕЛОВЕКА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1248"/>
            <a:ext cx="2857500" cy="2552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04" y="1331248"/>
            <a:ext cx="309634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285458"/>
            <a:ext cx="2477610" cy="26080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3" t="52268" r="12515"/>
          <a:stretch/>
        </p:blipFill>
        <p:spPr bwMode="auto">
          <a:xfrm>
            <a:off x="316350" y="3988283"/>
            <a:ext cx="3307794" cy="2637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4143" y="3988283"/>
            <a:ext cx="5225667" cy="2637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Одному легко дается математика, другому – иностранные языки, третий пишет стихи, четвертый добивается успехов в спорте – а какие у тебя способности?</a:t>
            </a:r>
          </a:p>
        </p:txBody>
      </p:sp>
    </p:spTree>
    <p:extLst>
      <p:ext uri="{BB962C8B-B14F-4D97-AF65-F5344CB8AC3E}">
        <p14:creationId xmlns="" xmlns:p14="http://schemas.microsoft.com/office/powerpoint/2010/main" val="38377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Г.К.Каспаров (род.1963)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Тринадцатый чемпион мира (с1985 года),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Обладатель приза лучшему шахматисту года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«Шахматный Оскар» (1982, 1983, 1985-1990, 1996 годы).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6" name="Picture 5" descr="Картинка 3 из 2221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142984"/>
            <a:ext cx="5076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Е.А.Кафельников (род.1974) 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Победитель двух турниров «Большого 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Шлема»: «Ролан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Гаррос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» - 1996 год,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Открытое первенство Австралии – 1999 год.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" name="Picture 5" descr="Картинка 6 из 7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1" y="1142984"/>
            <a:ext cx="500066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r>
              <a:rPr lang="ru-RU" b="1" dirty="0" smtClean="0"/>
              <a:t>                                                                                                                                    </a:t>
            </a: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        Д. Хворостовский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6866" name="Picture 2" descr="https://s.poembook.ru/theme/64/24/b6/19edd556fb33409ade92b90f7c665b004ae0271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3857652" cy="4429156"/>
          </a:xfrm>
          <a:prstGeom prst="rect">
            <a:avLst/>
          </a:prstGeom>
          <a:noFill/>
        </p:spPr>
      </p:pic>
      <p:pic>
        <p:nvPicPr>
          <p:cNvPr id="36868" name="Picture 4" descr="https://www.sb.by/upload/iblock/919/919c2b1f0b39aedcf3afe641a8c27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3500462" cy="2857520"/>
          </a:xfrm>
          <a:prstGeom prst="rect">
            <a:avLst/>
          </a:prstGeom>
          <a:noFill/>
        </p:spPr>
      </p:pic>
      <p:pic>
        <p:nvPicPr>
          <p:cNvPr id="36870" name="Picture 6" descr="https://im0-tub-ru.yandex.net/i?id=dc4bfc6bebcb8461547335434718323c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143380"/>
            <a:ext cx="4214842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 algn="r"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Семьянинов Роман музыкальный 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руководитель Липецкого 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театра танцев «Казаки России» 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ТАЛАНТЫ НАШЕГО СЕЛА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6" name="Рисунок 5" descr="http://cossacksdance.ru/wp-content/uploads/2015/06/043-%D0%9E%D0%A0%D0%9A%D0%95%D0%A1%D0%A2%D0%A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4"/>
            <a:ext cx="715487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>
              <a:spcBef>
                <a:spcPct val="50000"/>
              </a:spcBef>
            </a:pPr>
            <a:endParaRPr lang="ru-RU" b="1" dirty="0" smtClean="0"/>
          </a:p>
          <a:p>
            <a:pPr algn="r"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Семьянинов Ярослав, солист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Саратовского фольклорного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ансамбля «Колядки»</a:t>
            </a:r>
          </a:p>
          <a:p>
            <a:pPr algn="r">
              <a:spcBef>
                <a:spcPct val="50000"/>
              </a:spcBef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ТАЛАНТЫ НАШЕГО СЕЛА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143380"/>
            <a:ext cx="8598290" cy="247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7" name="Рисунок 6" descr="https://i.mycdn.me/image?id=527696579255&amp;t=35&amp;plc=WEB&amp;tkn=*MQIESWV7W3ogbQQw8TFVN5Ukhk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53578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img.mycdn.me/getImage?disableStub=true&amp;type=VIDEO_S_720&amp;url=http%3A%2F%2Fi.ytimg.com%2Fvi%2FoqRZ5FOW-vw%2F0.jpg&amp;signatureToken=zLgO2gvXCo9jsoTwtUlwG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071546"/>
            <a:ext cx="34289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img.mycdn.me/getImage?disableStub=true&amp;type=VIDEO_S_720&amp;url=http%3A%2F%2Fi.ytimg.com%2Fvi%2FN7ifhMOkO9U%2F0.jpg&amp;signatureToken=JiTb0XQFUF8niITbKZbMX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143380"/>
            <a:ext cx="4069605" cy="251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857620" y="571480"/>
            <a:ext cx="1571636" cy="14287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1196752"/>
            <a:ext cx="8598290" cy="54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Способности порой, бывают разные,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Но с детства мы должны их развивать.</a:t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И что бы не остались только праздные,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Times New Roman" pitchFamily="18" charset="0"/>
                <a:cs typeface="Times New Roman" pitchFamily="18" charset="0"/>
              </a:rPr>
              <a:t>Не бойтесь Вы их людям раздавать.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390" y="4249990"/>
            <a:ext cx="2477610" cy="26080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143248"/>
            <a:ext cx="3347864" cy="253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51" r="9384"/>
          <a:stretch/>
        </p:blipFill>
        <p:spPr bwMode="auto">
          <a:xfrm>
            <a:off x="214282" y="4143380"/>
            <a:ext cx="3322321" cy="253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ГЕНИИ И ТАЛАНТЫ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1196752"/>
            <a:ext cx="8598290" cy="54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Делать легко то, что для других трудно - это талант. Делать то, что для других невозможно, - это гений.</a:t>
            </a:r>
          </a:p>
          <a:p>
            <a:pPr algn="r"/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Анри </a:t>
            </a: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Фредерик </a:t>
            </a:r>
            <a:r>
              <a:rPr lang="ru-RU" sz="26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Амиель</a:t>
            </a:r>
            <a:endParaRPr lang="ru-RU" sz="26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Гениальные люди - это метеоры, призванные сгореть, чтобы озарить свой век.</a:t>
            </a:r>
          </a:p>
          <a:p>
            <a:pPr algn="r"/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Наполеон Бонапарт</a:t>
            </a:r>
          </a:p>
        </p:txBody>
      </p:sp>
    </p:spTree>
    <p:extLst>
      <p:ext uri="{BB962C8B-B14F-4D97-AF65-F5344CB8AC3E}">
        <p14:creationId xmlns="" xmlns:p14="http://schemas.microsoft.com/office/powerpoint/2010/main" val="271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СПОСОБНОСТИ ЧЕЛОВЕКА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96752"/>
            <a:ext cx="8640960" cy="1800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— это индивидуальные особенности личности, являющиеся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субъективными условиями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успешного осуществления определённого рода деятельности.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816" y="4221088"/>
            <a:ext cx="4537209" cy="2304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ЗАДАТКИ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— это природная предпосылка способности,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физиологические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особенности, лежащие в основе развития способностей.</a:t>
            </a:r>
          </a:p>
        </p:txBody>
      </p:sp>
      <p:sp>
        <p:nvSpPr>
          <p:cNvPr id="6" name="Стрелка вверх 5"/>
          <p:cNvSpPr/>
          <p:nvPr/>
        </p:nvSpPr>
        <p:spPr>
          <a:xfrm>
            <a:off x="2051368" y="3140968"/>
            <a:ext cx="936104" cy="936104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45"/>
          <a:stretch/>
        </p:blipFill>
        <p:spPr bwMode="auto">
          <a:xfrm>
            <a:off x="4932040" y="3334468"/>
            <a:ext cx="4032449" cy="33239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36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ch.znate.ru/tw_files2/urls_9/6/d-5266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ВИДЫ СПОСОБНОСТЕЙ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1052737"/>
            <a:ext cx="3413714" cy="3024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СПЕЦИАЛЬНЫЕ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05137"/>
            <a:ext cx="5112568" cy="2727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ОБЩИЕ СПОСОБНОСТИ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5256584" cy="26159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73" y="4086944"/>
            <a:ext cx="3474773" cy="2606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92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ВИДЫ СПОСОБНОСТЕЙ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1052737"/>
            <a:ext cx="3413714" cy="3024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СПЕЦИАЛЬНЫЕ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проявляются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определенной сфере деятельности человека - музыке, математике, рисовании, спорте, технике и т.д.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05137"/>
            <a:ext cx="5112568" cy="2727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ОБЩИЕ СПОСОБНОСТИ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обеспечивают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успешное выполнение различных видов деятельности (таких, которые требуют проявления высокоразвитого интеллекта и напряженной умственной деятельности)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5256584" cy="26159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73" y="4086944"/>
            <a:ext cx="3474773" cy="2606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92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ВИДЫ СПОСОБНОСТЕЙ 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1052737"/>
            <a:ext cx="3413714" cy="2808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ТВОРЧЕСКИЕ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проявляются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через создание человеком нестандартных, оригинальных продуктов деятельности.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05137"/>
            <a:ext cx="5112568" cy="251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УЧЕБНЫЕ СПОСОБНОСТИ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проявляются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 быстрое и качественное усвоение знаний, формирование умений, однако не предусматривают оригинальности продуктов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29" b="6362"/>
          <a:stretch/>
        </p:blipFill>
        <p:spPr bwMode="auto">
          <a:xfrm>
            <a:off x="221051" y="3832020"/>
            <a:ext cx="4710989" cy="27667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969535" cy="2741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32040" y="6165304"/>
            <a:ext cx="4032448" cy="433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ИМПРЕСИОНИЗМ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0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СПОСОБНОСТИ ЧЕЛОВЕКА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1196751"/>
            <a:ext cx="8598290" cy="1800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одного человека возможно сочетание как общих, так и специальных видов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способностей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Примерами высокого уровня развития как общих, так и специальных способностей является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М.В.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Гоголь,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М.В.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Ломоносов и др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68" y="3160752"/>
            <a:ext cx="3379047" cy="34699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1" y="3160752"/>
            <a:ext cx="5112567" cy="346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5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Говорят, когда </a:t>
            </a:r>
            <a:endParaRPr lang="ru-RU" sz="25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5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25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Немировича-Данченко спросили, каждый ли может стать режиссером, он ответил: «Каждый, только одному потребуется для этого три года, другому – 30 лет, а третьему – 300 лет»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793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УРОВНИ РАЗВИТИЯ СПОСОБНОСТЕЙ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6312"/>
            <a:ext cx="8640960" cy="15266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ОДАРЕННОСТЬ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— наличие потенциально высоких способностей у какого-либо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584"/>
          <a:stretch/>
        </p:blipFill>
        <p:spPr bwMode="auto">
          <a:xfrm>
            <a:off x="225624" y="3140968"/>
            <a:ext cx="5029536" cy="3484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29"/>
          <a:stretch/>
        </p:blipFill>
        <p:spPr bwMode="auto">
          <a:xfrm>
            <a:off x="5220072" y="3140968"/>
            <a:ext cx="3653760" cy="3484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6093296"/>
            <a:ext cx="8694320" cy="532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ВАДИМ РЕПИН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 ИГРАТЬ НА СКРИПКЕ В 5 ЛЕТ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95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3019</TotalTime>
  <Words>646</Words>
  <Application>Microsoft Office PowerPoint</Application>
  <PresentationFormat>Экран (4:3)</PresentationFormat>
  <Paragraphs>196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СПОСОБНОСТИ ЧЕЛОВЕКА 6 класс</vt:lpstr>
      <vt:lpstr>СПОСОБНОСТИ ЧЕЛОВЕКА</vt:lpstr>
      <vt:lpstr>СПОСОБНОСТИ ЧЕЛОВЕКА</vt:lpstr>
      <vt:lpstr>Слайд 4</vt:lpstr>
      <vt:lpstr>ВИДЫ СПОСОБНОСТЕЙ ЧЕЛОВЕКА</vt:lpstr>
      <vt:lpstr>ВИДЫ СПОСОБНОСТЕЙ ЧЕЛОВЕКА</vt:lpstr>
      <vt:lpstr>ВИДЫ СПОСОБНОСТЕЙ ЧЕЛОВЕКА</vt:lpstr>
      <vt:lpstr>СПОСОБНОСТИ ЧЕЛОВЕКА</vt:lpstr>
      <vt:lpstr>УРОВНИ РАЗВИТИЯ СПОСОБНОСТЕЙ</vt:lpstr>
      <vt:lpstr>УРОВНИ РАЗВИТИЯ СПОСОБНОСТЕЙ</vt:lpstr>
      <vt:lpstr>ТВ передачи с одаренными детьми</vt:lpstr>
      <vt:lpstr>Слайд 12</vt:lpstr>
      <vt:lpstr>УРОВНИ РАЗВИТИЯ СПОСОБНОСТЕЙ</vt:lpstr>
      <vt:lpstr>ГЕНИИ И ТАЛАНТЫ</vt:lpstr>
      <vt:lpstr>ГЕНИИ И ТАЛАНТЫ</vt:lpstr>
      <vt:lpstr>ГЕНИИ И ТАЛАНТЫ</vt:lpstr>
      <vt:lpstr>ГЕНИИ И ТАЛАНТЫ</vt:lpstr>
      <vt:lpstr>ГЕНИИ И ТАЛАНТЫ</vt:lpstr>
      <vt:lpstr>Л.И,Яшин (1929-1990)</vt:lpstr>
      <vt:lpstr>ГЕНИИ И ТАЛАНТЫ</vt:lpstr>
      <vt:lpstr>ГЕНИИ И ТАЛАНТЫ</vt:lpstr>
      <vt:lpstr>ГЕНИИ И ТАЛАНТЫ</vt:lpstr>
      <vt:lpstr>ТАЛАНТЫ НАШЕГО СЕЛА</vt:lpstr>
      <vt:lpstr>ТАЛАНТЫ НАШЕГО СЕЛА</vt:lpstr>
      <vt:lpstr>Слайд 25</vt:lpstr>
      <vt:lpstr>ГЕНИИ И ТАЛАНТЫ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admin</cp:lastModifiedBy>
  <cp:revision>96</cp:revision>
  <dcterms:created xsi:type="dcterms:W3CDTF">2015-07-02T02:18:59Z</dcterms:created>
  <dcterms:modified xsi:type="dcterms:W3CDTF">2019-02-07T07:27:36Z</dcterms:modified>
</cp:coreProperties>
</file>