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4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%23ts_idea" TargetMode="External"/><Relationship Id="rId7" Type="http://schemas.openxmlformats.org/officeDocument/2006/relationships/hyperlink" Target="https://vk.com/englishprops" TargetMode="External"/><Relationship Id="rId2" Type="http://schemas.openxmlformats.org/officeDocument/2006/relationships/hyperlink" Target="https://vk.com/feed?section=search&amp;q=%23teacher_switch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SvAe7_GjJM" TargetMode="External"/><Relationship Id="rId5" Type="http://schemas.openxmlformats.org/officeDocument/2006/relationships/hyperlink" Target="https://youtu.be/ASQkz4XaphU" TargetMode="External"/><Relationship Id="rId4" Type="http://schemas.openxmlformats.org/officeDocument/2006/relationships/hyperlink" Target="https://youtu.be/8g8DfmfsVv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ASQkz4Xap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outu.be/KSvAe7_GjJ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Cosmonautics </a:t>
            </a:r>
            <a:r>
              <a:rPr lang="en-US" b="1" dirty="0"/>
              <a:t>Day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April,12 </a:t>
            </a:r>
            <a:r>
              <a:rPr lang="ru-RU" sz="4000" dirty="0" smtClean="0"/>
              <a:t> 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212" y="3589437"/>
            <a:ext cx="159543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45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music.</a:t>
            </a:r>
            <a:r>
              <a:rPr lang="ru-RU" dirty="0" smtClean="0"/>
              <a:t> </a:t>
            </a:r>
            <a:r>
              <a:rPr lang="en-US" dirty="0" smtClean="0"/>
              <a:t>https://youtu.be/8g8DfmfsVv4</a:t>
            </a:r>
            <a:endParaRPr lang="en-US" dirty="0" smtClean="0"/>
          </a:p>
          <a:p>
            <a:r>
              <a:rPr lang="en-US" dirty="0" smtClean="0"/>
              <a:t>Close your eyes.</a:t>
            </a:r>
          </a:p>
          <a:p>
            <a:r>
              <a:rPr lang="en-US" dirty="0" smtClean="0"/>
              <a:t>Hands up</a:t>
            </a:r>
          </a:p>
          <a:p>
            <a:r>
              <a:rPr lang="en-US" dirty="0" smtClean="0"/>
              <a:t>Hands down</a:t>
            </a:r>
          </a:p>
          <a:p>
            <a:r>
              <a:rPr lang="en-US" dirty="0" smtClean="0"/>
              <a:t>Open your eyes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a rest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Describing monsters (aliens)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120680" cy="32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new words have we learnt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you speak about space and planets?</a:t>
            </a:r>
          </a:p>
          <a:p>
            <a:r>
              <a:rPr lang="en-US" dirty="0" smtClean="0"/>
              <a:t>Do you remember some fact about Yuri Gagarin?</a:t>
            </a:r>
          </a:p>
          <a:p>
            <a:r>
              <a:rPr lang="en-US" dirty="0" smtClean="0"/>
              <a:t>Was it easy or hard?</a:t>
            </a:r>
          </a:p>
          <a:p>
            <a:pPr>
              <a:buNone/>
            </a:pPr>
            <a:r>
              <a:rPr lang="en-US" dirty="0" smtClean="0"/>
              <a:t>Your marks are…</a:t>
            </a:r>
          </a:p>
          <a:p>
            <a:pPr>
              <a:buNone/>
            </a:pPr>
            <a:r>
              <a:rPr lang="en-US" dirty="0" smtClean="0"/>
              <a:t>Your HT is to learn new words by heart</a:t>
            </a:r>
          </a:p>
          <a:p>
            <a:pPr>
              <a:buNone/>
            </a:pPr>
            <a:r>
              <a:rPr lang="en-US" dirty="0" smtClean="0"/>
              <a:t>Thank you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pic>
        <p:nvPicPr>
          <p:cNvPr id="4" name="Рисунок 3" descr="funny-alien_107173-7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25144"/>
            <a:ext cx="188610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solar system-teacher-</a:t>
            </a:r>
            <a:r>
              <a:rPr lang="en-US" dirty="0" err="1" smtClean="0"/>
              <a:t>switcher_vk</a:t>
            </a:r>
            <a:r>
              <a:rPr lang="ru-RU" dirty="0" smtClean="0"/>
              <a:t> </a:t>
            </a:r>
            <a:r>
              <a:rPr lang="en-US" u="sng" dirty="0" smtClean="0">
                <a:hlinkClick r:id="rId2"/>
              </a:rPr>
              <a:t>#</a:t>
            </a:r>
            <a:r>
              <a:rPr lang="en-US" u="sng" dirty="0" err="1" smtClean="0">
                <a:hlinkClick r:id="rId2"/>
              </a:rPr>
              <a:t>teacher_switcher</a:t>
            </a:r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#</a:t>
            </a:r>
            <a:r>
              <a:rPr lang="en-US" dirty="0" err="1" smtClean="0">
                <a:hlinkClick r:id="rId3"/>
              </a:rPr>
              <a:t>ts_idea</a:t>
            </a: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#</a:t>
            </a:r>
            <a:r>
              <a:rPr lang="en-US" dirty="0" err="1" smtClean="0">
                <a:hlinkClick r:id="rId2"/>
              </a:rPr>
              <a:t>teacher_switcher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youtu.be/8g8DfmfsVv4</a:t>
            </a:r>
            <a:endParaRPr lang="en-US" dirty="0" smtClean="0"/>
          </a:p>
          <a:p>
            <a:r>
              <a:rPr lang="en-US" dirty="0" smtClean="0"/>
              <a:t>www.learnenglishkids</a:t>
            </a:r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youtu.be/ASQkz4XaphU</a:t>
            </a:r>
            <a:endParaRPr lang="en-US" dirty="0" smtClean="0"/>
          </a:p>
          <a:p>
            <a:r>
              <a:rPr lang="en-US" dirty="0" smtClean="0"/>
              <a:t>Cambridge English Dictionary</a:t>
            </a:r>
          </a:p>
          <a:p>
            <a:r>
              <a:rPr lang="en-US" dirty="0" smtClean="0">
                <a:hlinkClick r:id="rId6"/>
              </a:rPr>
              <a:t>https://youtu.be/KSvAe7_GjJM</a:t>
            </a:r>
            <a:endParaRPr lang="ru-RU" b="1" dirty="0" smtClean="0"/>
          </a:p>
          <a:p>
            <a:r>
              <a:rPr lang="en-US" dirty="0" smtClean="0"/>
              <a:t>Multiurok.ru</a:t>
            </a:r>
            <a:endParaRPr lang="ru-RU" dirty="0" smtClean="0"/>
          </a:p>
          <a:p>
            <a:r>
              <a:rPr lang="en-US" smtClean="0">
                <a:hlinkClick r:id="rId7"/>
              </a:rPr>
              <a:t>English PROPS | Ideas Games Materials</a:t>
            </a:r>
            <a:endParaRPr lang="en-US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636912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are you today? What’s the weather like today? What date is it today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Today is the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April. And do you know what holiday is it today?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780928"/>
            <a:ext cx="7408333" cy="3450696"/>
          </a:xfrm>
        </p:spPr>
        <p:txBody>
          <a:bodyPr/>
          <a:lstStyle/>
          <a:p>
            <a:r>
              <a:rPr lang="en-US" dirty="0" smtClean="0"/>
              <a:t>Today is </a:t>
            </a:r>
            <a:r>
              <a:rPr lang="en-US" b="1" dirty="0" smtClean="0"/>
              <a:t>Space day!</a:t>
            </a:r>
            <a:endParaRPr lang="ru-RU" b="1" dirty="0" smtClean="0"/>
          </a:p>
          <a:p>
            <a:r>
              <a:rPr lang="en-US" b="1" dirty="0" smtClean="0"/>
              <a:t>And today is 60 </a:t>
            </a:r>
            <a:r>
              <a:rPr lang="en-US" b="1" dirty="0" smtClean="0"/>
              <a:t>Years </a:t>
            </a:r>
            <a:r>
              <a:rPr lang="en-US" b="1" dirty="0" smtClean="0"/>
              <a:t>since the first flight into space was made</a:t>
            </a:r>
            <a:r>
              <a:rPr lang="en-US" b="1" dirty="0" smtClean="0"/>
              <a:t>. So according to this date and pictures what’s the aim of today’s lesson? </a:t>
            </a:r>
            <a:r>
              <a:rPr lang="en-US" b="1" dirty="0" smtClean="0"/>
              <a:t>For our unusual lesson you need special words. Let’s fill </a:t>
            </a:r>
            <a:r>
              <a:rPr lang="en-US" b="1" dirty="0" smtClean="0"/>
              <a:t>in the </a:t>
            </a:r>
            <a:r>
              <a:rPr lang="en-US" b="1" dirty="0" smtClean="0"/>
              <a:t>spider gram.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797152"/>
            <a:ext cx="2592288" cy="1407997"/>
          </a:xfrm>
          <a:prstGeom prst="rect">
            <a:avLst/>
          </a:prstGeom>
        </p:spPr>
      </p:pic>
      <p:pic>
        <p:nvPicPr>
          <p:cNvPr id="7" name="Рисунок 6" descr="Без названия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725144"/>
            <a:ext cx="1567061" cy="15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7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226237" cy="9300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PHONETICS.PLANETS.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16017" y="1556793"/>
            <a:ext cx="3970784" cy="3650208"/>
          </a:xfrm>
        </p:spPr>
        <p:txBody>
          <a:bodyPr>
            <a:normAutofit/>
          </a:bodyPr>
          <a:lstStyle/>
          <a:p>
            <a:r>
              <a:rPr lang="en-US" sz="2400" dirty="0"/>
              <a:t>Today we will explore the </a:t>
            </a:r>
            <a:r>
              <a:rPr lang="en-US" sz="2400" dirty="0" smtClean="0"/>
              <a:t>planets</a:t>
            </a:r>
            <a:r>
              <a:rPr lang="ru-RU" sz="2400" dirty="0" smtClean="0"/>
              <a:t>.</a:t>
            </a:r>
            <a:r>
              <a:rPr lang="en-US" sz="2400" dirty="0" smtClean="0"/>
              <a:t>For this, we need to PRONOUNCE THEIR NAMES correctly</a:t>
            </a:r>
            <a:r>
              <a:rPr lang="en-US" sz="2400" dirty="0"/>
              <a:t>. Listen to me and repeat after </a:t>
            </a:r>
            <a:r>
              <a:rPr lang="en-US" sz="2400" dirty="0" smtClean="0"/>
              <a:t>me all together.</a:t>
            </a:r>
          </a:p>
          <a:p>
            <a:r>
              <a:rPr lang="en-US" sz="2400" dirty="0" smtClean="0"/>
              <a:t>https://youtu.be/ZHAqT4hXnMw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Netflix Jr.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1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</a:t>
            </a:r>
            <a:r>
              <a:rPr lang="en-US" dirty="0" smtClean="0"/>
              <a:t>pairs </a:t>
            </a:r>
            <a:r>
              <a:rPr lang="en-US" sz="1800" dirty="0" smtClean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youtu.be/ASQkz4XaphU</a:t>
            </a:r>
            <a:r>
              <a:rPr lang="en-US" sz="1800" dirty="0" smtClean="0"/>
              <a:t> (solar system ). Find all the planets. Then watch the video and identify the planets.</a:t>
            </a:r>
            <a:endParaRPr lang="ru-RU" sz="1800" dirty="0"/>
          </a:p>
        </p:txBody>
      </p:sp>
      <p:pic>
        <p:nvPicPr>
          <p:cNvPr id="9" name="Содержимое 8" descr="5932d9ddea27e20763a7da0b819aa4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4104455" cy="39933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043" y="2708920"/>
            <a:ext cx="3818373" cy="22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2661459" cy="17710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en-US" dirty="0" smtClean="0"/>
              <a:t>YURI GAGARIN</a:t>
            </a:r>
            <a:endParaRPr lang="ru-RU" dirty="0"/>
          </a:p>
        </p:txBody>
      </p:sp>
      <p:pic>
        <p:nvPicPr>
          <p:cNvPr id="5" name="Рисунок 4" descr="Поехали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16832"/>
            <a:ext cx="3096344" cy="4153524"/>
          </a:xfrm>
          <a:prstGeom prst="rect">
            <a:avLst/>
          </a:prstGeom>
        </p:spPr>
      </p:pic>
      <p:pic>
        <p:nvPicPr>
          <p:cNvPr id="6" name="Рисунок 5" descr="50 Years first space-flight 4 by Mihenator on Deviant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933056"/>
            <a:ext cx="1837563" cy="2647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 </a:t>
            </a:r>
            <a:r>
              <a:rPr lang="en-US" b="1" dirty="0">
                <a:solidFill>
                  <a:schemeClr val="tx1"/>
                </a:solidFill>
              </a:rPr>
              <a:t>astronaut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/>
              <a:t>or </a:t>
            </a:r>
            <a:r>
              <a:rPr lang="en-US" b="1" dirty="0">
                <a:solidFill>
                  <a:schemeClr val="tx1"/>
                </a:solidFill>
              </a:rPr>
              <a:t>cosmonaut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/>
              <a:t>is a person who goes into outer space. The </a:t>
            </a:r>
            <a:r>
              <a:rPr lang="en-US" dirty="0">
                <a:solidFill>
                  <a:srgbClr val="FF0000"/>
                </a:solidFill>
              </a:rPr>
              <a:t>Soviet Union </a:t>
            </a:r>
            <a:r>
              <a:rPr lang="en-US" dirty="0"/>
              <a:t>and countries that it was friends with used the word </a:t>
            </a:r>
            <a:r>
              <a:rPr lang="en-US" b="1" dirty="0">
                <a:solidFill>
                  <a:schemeClr val="tx1"/>
                </a:solidFill>
              </a:rPr>
              <a:t>cosmonaut</a:t>
            </a:r>
            <a:r>
              <a:rPr lang="en-US" dirty="0"/>
              <a:t>. Western countries including the United States said </a:t>
            </a:r>
            <a:r>
              <a:rPr lang="en-US" b="1" dirty="0"/>
              <a:t>astronaut</a:t>
            </a:r>
            <a:r>
              <a:rPr lang="en-US" dirty="0"/>
              <a:t>. </a:t>
            </a:r>
            <a:r>
              <a:rPr lang="en-US" b="1" dirty="0"/>
              <a:t>Astronauts</a:t>
            </a:r>
            <a:r>
              <a:rPr lang="en-US" dirty="0"/>
              <a:t> are also </a:t>
            </a:r>
            <a:r>
              <a:rPr lang="en-US" b="1" dirty="0"/>
              <a:t>called</a:t>
            </a:r>
            <a:r>
              <a:rPr lang="en-US" dirty="0"/>
              <a:t> "</a:t>
            </a:r>
            <a:r>
              <a:rPr lang="en-US" dirty="0" err="1"/>
              <a:t>taikonauts</a:t>
            </a:r>
            <a:r>
              <a:rPr lang="en-US" dirty="0"/>
              <a:t>" in China or "</a:t>
            </a:r>
            <a:r>
              <a:rPr lang="en-US" dirty="0" err="1"/>
              <a:t>spationaute</a:t>
            </a:r>
            <a:r>
              <a:rPr lang="en-US" dirty="0"/>
              <a:t>" in France.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 Soviet Union </a:t>
            </a:r>
            <a:r>
              <a:rPr lang="ru-RU" dirty="0" smtClean="0">
                <a:solidFill>
                  <a:srgbClr val="FF0000"/>
                </a:solidFill>
              </a:rPr>
              <a:t>–Советский Союз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Who </a:t>
            </a:r>
            <a:r>
              <a:rPr lang="en-US" dirty="0" smtClean="0">
                <a:solidFill>
                  <a:schemeClr val="tx1"/>
                </a:solidFill>
              </a:rPr>
              <a:t>is an astronaut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6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Yuri Gagarin is the first cosmonaut in the world. He was born on March 9,1934. His name is known to everybody. His life and work were a great example to all young people. In 1951 he finished a vocational school in </a:t>
            </a:r>
            <a:r>
              <a:rPr lang="en-US" dirty="0" err="1" smtClean="0"/>
              <a:t>Lyubertsy</a:t>
            </a:r>
            <a:r>
              <a:rPr lang="en-US" dirty="0" smtClean="0"/>
              <a:t>. When he was a school boy his favorite subjects were Physics and Math. Yuri Gagarin began to fly when he was a student of a technical secondary school. In 1955 he entered a flying school. On April 12,1961 Yuri Gagarin flew into space for the first time in history. He spent 108 minutes in space. When he came back in his spaceship “</a:t>
            </a:r>
            <a:r>
              <a:rPr lang="en-US" dirty="0" err="1" smtClean="0"/>
              <a:t>Vostok</a:t>
            </a:r>
            <a:r>
              <a:rPr lang="en-US" dirty="0" smtClean="0"/>
              <a:t>” he was made a Hero of the Soviet Union and was awarded the Gold Star medal. Yuri Gagarin visited many countries. Millions of people greeted him as a great patriot of our country. Yuri Gagarin was a commander of the cosmonaut group. People will always remember him as the world’s first cosmonaut.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the text and answer the questions.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is the first cosmonaut?</a:t>
            </a:r>
          </a:p>
          <a:p>
            <a:r>
              <a:rPr lang="en-US" dirty="0" smtClean="0"/>
              <a:t>When did Yuri Gagarin fly into space?</a:t>
            </a:r>
          </a:p>
          <a:p>
            <a:r>
              <a:rPr lang="en-US" dirty="0" smtClean="0"/>
              <a:t>How many minutes did he spend there?</a:t>
            </a:r>
          </a:p>
          <a:p>
            <a:r>
              <a:rPr lang="en-US" dirty="0" smtClean="0"/>
              <a:t>What medal was he awarded?</a:t>
            </a:r>
            <a:endParaRPr lang="ru-RU" dirty="0" smtClean="0"/>
          </a:p>
          <a:p>
            <a:r>
              <a:rPr lang="en-US" dirty="0" smtClean="0"/>
              <a:t>And I want to show you some interesting facts:</a:t>
            </a:r>
          </a:p>
          <a:p>
            <a:pPr>
              <a:buNone/>
            </a:pPr>
            <a:r>
              <a:rPr lang="en-US" b="1" dirty="0" smtClean="0"/>
              <a:t>Yuri Gagarin on BBC TV, July 11 1961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youtu.be/KSvAe7_GjJM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pic>
        <p:nvPicPr>
          <p:cNvPr id="4" name="Рисунок 3" descr="Без названия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996952"/>
            <a:ext cx="1320904" cy="92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271</TotalTime>
  <Words>468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Cosmonautics Day </vt:lpstr>
      <vt:lpstr>How are you today? What’s the weather like today? What date is it today?</vt:lpstr>
      <vt:lpstr>Today is the 12Th of April. And do you know what holiday is it today? </vt:lpstr>
      <vt:lpstr>PHONETICS.PLANETS.</vt:lpstr>
      <vt:lpstr>Work in pairs https://youtu.be/ASQkz4XaphU (solar system ). Find all the planets. Then watch the video and identify the planets.</vt:lpstr>
      <vt:lpstr>YURI GAGARIN</vt:lpstr>
      <vt:lpstr>Who is an astronaut? </vt:lpstr>
      <vt:lpstr>Read the text and answer the questions.</vt:lpstr>
      <vt:lpstr>Answer the questions</vt:lpstr>
      <vt:lpstr>Let’s have a rest</vt:lpstr>
      <vt:lpstr>Let’s play </vt:lpstr>
      <vt:lpstr>Conclusion</vt:lpstr>
      <vt:lpstr>Resources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С. Кравцова</dc:creator>
  <cp:lastModifiedBy>Dimarik-Komarik</cp:lastModifiedBy>
  <cp:revision>38</cp:revision>
  <dcterms:created xsi:type="dcterms:W3CDTF">2021-04-07T05:39:58Z</dcterms:created>
  <dcterms:modified xsi:type="dcterms:W3CDTF">2021-04-11T11:39:23Z</dcterms:modified>
</cp:coreProperties>
</file>