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3" r:id="rId4"/>
    <p:sldId id="294" r:id="rId5"/>
    <p:sldId id="295" r:id="rId6"/>
    <p:sldId id="258" r:id="rId7"/>
    <p:sldId id="259" r:id="rId8"/>
    <p:sldId id="296" r:id="rId9"/>
    <p:sldId id="261" r:id="rId10"/>
    <p:sldId id="263" r:id="rId11"/>
    <p:sldId id="290" r:id="rId12"/>
    <p:sldId id="297" r:id="rId13"/>
    <p:sldId id="264" r:id="rId14"/>
    <p:sldId id="267" r:id="rId15"/>
    <p:sldId id="298" r:id="rId16"/>
    <p:sldId id="299" r:id="rId17"/>
    <p:sldId id="300" r:id="rId18"/>
    <p:sldId id="271" r:id="rId19"/>
    <p:sldId id="270" r:id="rId20"/>
    <p:sldId id="269" r:id="rId21"/>
    <p:sldId id="273" r:id="rId22"/>
    <p:sldId id="265" r:id="rId23"/>
    <p:sldId id="268" r:id="rId24"/>
    <p:sldId id="301" r:id="rId25"/>
    <p:sldId id="278" r:id="rId26"/>
    <p:sldId id="277" r:id="rId27"/>
    <p:sldId id="289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>
      <p:cViewPr>
        <p:scale>
          <a:sx n="70" d="100"/>
          <a:sy n="70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7281-E758-4B39-9641-676DACA441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Картинка 18 из 316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4429132"/>
            <a:ext cx="2714644" cy="218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 descr="Картинка 2 из 316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000240"/>
            <a:ext cx="2074540" cy="288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8" name="Picture 18" descr="Картинка 18 из 316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3357562"/>
            <a:ext cx="2878185" cy="205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2" name="Picture 22" descr="Картинка 18 из 3160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642918"/>
            <a:ext cx="2928958" cy="209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6" name="Picture 16" descr="Картинка 9 из 3160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7620" y="1857364"/>
            <a:ext cx="2591417" cy="18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" name="Picture 20" descr="Картинка 18 из 31600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000108"/>
            <a:ext cx="2571768" cy="183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 descr="Картинка 18 из 31600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357686" y="5000636"/>
            <a:ext cx="2571768" cy="121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116632"/>
            <a:ext cx="306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Филателисты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– указатель.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060848"/>
            <a:ext cx="67437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4797152"/>
            <a:ext cx="1296987" cy="1512888"/>
          </a:xfrm>
          <a:prstGeom prst="rect">
            <a:avLst/>
          </a:prstGeom>
          <a:noFill/>
        </p:spPr>
      </p:pic>
      <p:pic>
        <p:nvPicPr>
          <p:cNvPr id="39946" name="Picture 10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564904"/>
            <a:ext cx="1439862" cy="1871663"/>
          </a:xfrm>
          <a:prstGeom prst="rect">
            <a:avLst/>
          </a:prstGeom>
          <a:noFill/>
        </p:spPr>
      </p:pic>
      <p:pic>
        <p:nvPicPr>
          <p:cNvPr id="39948" name="Picture 12" descr="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8304" y="1916832"/>
            <a:ext cx="1512888" cy="1800225"/>
          </a:xfrm>
          <a:prstGeom prst="rect">
            <a:avLst/>
          </a:prstGeom>
          <a:noFill/>
        </p:spPr>
      </p:pic>
      <p:pic>
        <p:nvPicPr>
          <p:cNvPr id="39949" name="Picture 13" descr="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2276872"/>
            <a:ext cx="1368425" cy="1800225"/>
          </a:xfrm>
          <a:prstGeom prst="rect">
            <a:avLst/>
          </a:prstGeom>
          <a:noFill/>
        </p:spPr>
      </p:pic>
      <p:pic>
        <p:nvPicPr>
          <p:cNvPr id="39950" name="Picture 14" descr="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869160"/>
            <a:ext cx="1368425" cy="1657350"/>
          </a:xfrm>
          <a:prstGeom prst="rect">
            <a:avLst/>
          </a:prstGeom>
          <a:noFill/>
        </p:spPr>
      </p:pic>
      <p:pic>
        <p:nvPicPr>
          <p:cNvPr id="39951" name="Picture 15" descr="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80112" y="2852936"/>
            <a:ext cx="1511300" cy="1800225"/>
          </a:xfrm>
          <a:prstGeom prst="rect">
            <a:avLst/>
          </a:prstGeom>
          <a:noFill/>
        </p:spPr>
      </p:pic>
      <p:pic>
        <p:nvPicPr>
          <p:cNvPr id="39952" name="Picture 16" descr="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08400" y="4724400"/>
            <a:ext cx="1366838" cy="1655763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267744" y="116632"/>
            <a:ext cx="6645424" cy="187220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занимается рассылкой почты?</a:t>
            </a:r>
          </a:p>
        </p:txBody>
      </p:sp>
      <p:pic>
        <p:nvPicPr>
          <p:cNvPr id="19458" name="Picture 2" descr="http://cs11018.vkontakte.ru/u82255873/-1/x_0f32b4e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0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     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887325" y="-7605713"/>
            <a:ext cx="10148887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476250"/>
            <a:ext cx="8208963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3" name="Picture 17" descr="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620713"/>
            <a:ext cx="1295400" cy="1439862"/>
          </a:xfrm>
          <a:prstGeom prst="rect">
            <a:avLst/>
          </a:prstGeom>
          <a:noFill/>
        </p:spPr>
      </p:pic>
      <p:pic>
        <p:nvPicPr>
          <p:cNvPr id="45074" name="Picture 18" descr="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063" y="404813"/>
            <a:ext cx="1296987" cy="1439862"/>
          </a:xfrm>
          <a:prstGeom prst="rect">
            <a:avLst/>
          </a:prstGeom>
          <a:noFill/>
        </p:spPr>
      </p:pic>
      <p:pic>
        <p:nvPicPr>
          <p:cNvPr id="45075" name="Picture 19" descr="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59563" y="1773238"/>
            <a:ext cx="1296987" cy="1512887"/>
          </a:xfrm>
          <a:prstGeom prst="rect">
            <a:avLst/>
          </a:prstGeom>
          <a:noFill/>
        </p:spPr>
      </p:pic>
      <p:pic>
        <p:nvPicPr>
          <p:cNvPr id="45076" name="Picture 20" descr="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87900" y="2420938"/>
            <a:ext cx="1368425" cy="1584325"/>
          </a:xfrm>
          <a:prstGeom prst="rect">
            <a:avLst/>
          </a:prstGeom>
          <a:noFill/>
        </p:spPr>
      </p:pic>
      <p:pic>
        <p:nvPicPr>
          <p:cNvPr id="45077" name="Picture 21" descr="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03575" y="2924175"/>
            <a:ext cx="1296988" cy="1511300"/>
          </a:xfrm>
          <a:prstGeom prst="rect">
            <a:avLst/>
          </a:prstGeom>
          <a:noFill/>
        </p:spPr>
      </p:pic>
      <p:pic>
        <p:nvPicPr>
          <p:cNvPr id="45078" name="Picture 22" descr="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692275" y="4292600"/>
            <a:ext cx="1223963" cy="1584325"/>
          </a:xfrm>
          <a:prstGeom prst="rect">
            <a:avLst/>
          </a:prstGeom>
          <a:noFill/>
        </p:spPr>
      </p:pic>
      <p:pic>
        <p:nvPicPr>
          <p:cNvPr id="45079" name="Picture 23" descr="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923928" y="4509120"/>
            <a:ext cx="1223962" cy="1512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конв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51605"/>
            <a:ext cx="6099638" cy="30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конверт с мар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49"/>
            <a:ext cx="5148064" cy="36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Почтамт на Комсомольской площади в Москве.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kvadroom.ru/i/news/30708-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700808"/>
            <a:ext cx="7438206" cy="488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Соедини правильно, </a:t>
            </a:r>
            <a:br>
              <a:rPr lang="ru-RU" dirty="0" smtClean="0"/>
            </a:br>
            <a:r>
              <a:rPr lang="ru-RU" dirty="0" smtClean="0"/>
              <a:t>назови виды почты</a:t>
            </a:r>
            <a:endParaRPr lang="ru-RU" dirty="0"/>
          </a:p>
        </p:txBody>
      </p:sp>
      <p:pic>
        <p:nvPicPr>
          <p:cNvPr id="26626" name="Picture 2" descr="http://viperandvine.tripod.com/sitebuildercontent/sitebuilderpictures/image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2"/>
            <a:ext cx="2268252" cy="1512168"/>
          </a:xfrm>
          <a:prstGeom prst="rect">
            <a:avLst/>
          </a:prstGeom>
          <a:noFill/>
        </p:spPr>
      </p:pic>
      <p:pic>
        <p:nvPicPr>
          <p:cNvPr id="26628" name="Picture 4" descr="http://evro-standart.ru/files/NM_GALLERY2/124801987398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996952"/>
            <a:ext cx="1944216" cy="1375780"/>
          </a:xfrm>
          <a:prstGeom prst="rect">
            <a:avLst/>
          </a:prstGeom>
          <a:noFill/>
        </p:spPr>
      </p:pic>
      <p:pic>
        <p:nvPicPr>
          <p:cNvPr id="26630" name="Picture 6" descr="http://oboinastol.com/_ph/34/2/8010248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852936"/>
            <a:ext cx="2531821" cy="1584176"/>
          </a:xfrm>
          <a:prstGeom prst="rect">
            <a:avLst/>
          </a:prstGeom>
          <a:noFill/>
        </p:spPr>
      </p:pic>
      <p:pic>
        <p:nvPicPr>
          <p:cNvPr id="26632" name="Picture 8" descr="http://forum.norma4.net.ua/attachments/fleim/108657d1245951097-hachu-1245846065_allday.ru_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821286"/>
            <a:ext cx="1944216" cy="1458162"/>
          </a:xfrm>
          <a:prstGeom prst="rect">
            <a:avLst/>
          </a:prstGeom>
          <a:noFill/>
        </p:spPr>
      </p:pic>
      <p:pic>
        <p:nvPicPr>
          <p:cNvPr id="26636" name="Picture 12" descr="http://img0.liveinternet.ru/images/attach/c/4/80/513/80513294_2913765_0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653136"/>
            <a:ext cx="2846062" cy="1656184"/>
          </a:xfrm>
          <a:prstGeom prst="rect">
            <a:avLst/>
          </a:prstGeom>
          <a:noFill/>
        </p:spPr>
      </p:pic>
      <p:pic>
        <p:nvPicPr>
          <p:cNvPr id="26646" name="Picture 22" descr="http://img0.liveinternet.ru/images/attach/c/1/61/115/61115125_p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1184882"/>
            <a:ext cx="1872208" cy="13680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164288" y="155679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Письмо Кипу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3429000"/>
            <a:ext cx="1970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Голубиная почта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8861" y="5301208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Бутылочная почта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787 L 0.00191 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787 L -0.00902 0.27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18634 L -0.00607 -0.519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983"/>
            <a:ext cx="4849511" cy="6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руг муравья вопрос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164"/>
            <a:ext cx="4222167" cy="51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88 из 4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678198" cy="649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Различные почтовые сообщения</a:t>
            </a:r>
            <a:endParaRPr lang="ru-RU" dirty="0"/>
          </a:p>
        </p:txBody>
      </p:sp>
      <p:pic>
        <p:nvPicPr>
          <p:cNvPr id="26634" name="Picture 10" descr="http://planeta.moy.su/_bl/87/10156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340768"/>
            <a:ext cx="3261086" cy="2160240"/>
          </a:xfrm>
          <a:prstGeom prst="rect">
            <a:avLst/>
          </a:prstGeom>
          <a:noFill/>
        </p:spPr>
      </p:pic>
      <p:pic>
        <p:nvPicPr>
          <p:cNvPr id="26640" name="Picture 16" descr="http://lovestih.ru/wp-content/uploads/2011/04/pismo-soldat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3933056"/>
            <a:ext cx="4515858" cy="2736304"/>
          </a:xfrm>
          <a:prstGeom prst="rect">
            <a:avLst/>
          </a:prstGeom>
          <a:noFill/>
        </p:spPr>
      </p:pic>
      <p:pic>
        <p:nvPicPr>
          <p:cNvPr id="26642" name="Picture 18" descr="http://rodinaclub.narod.ru/photo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30282">
            <a:off x="6130300" y="2989459"/>
            <a:ext cx="2942041" cy="1584176"/>
          </a:xfrm>
          <a:prstGeom prst="rect">
            <a:avLst/>
          </a:prstGeom>
          <a:noFill/>
        </p:spPr>
      </p:pic>
      <p:pic>
        <p:nvPicPr>
          <p:cNvPr id="26644" name="Picture 20" descr="http://s44.radikal.ru/i103/1112/d5/c38a844492d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251520" y="3933056"/>
            <a:ext cx="3816424" cy="2652091"/>
          </a:xfrm>
          <a:prstGeom prst="rect">
            <a:avLst/>
          </a:prstGeom>
          <a:noFill/>
        </p:spPr>
      </p:pic>
      <p:pic>
        <p:nvPicPr>
          <p:cNvPr id="26638" name="Picture 14" descr="http://img-fotki.yandex.ru/get/4713/130761172.8/0_62f52_ca25d752_XL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0744">
            <a:off x="303115" y="2173130"/>
            <a:ext cx="2232248" cy="2533791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5201816"/>
            <a:ext cx="21649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Владелец\Pictures\Scan-121209-0002.jpg"/>
          <p:cNvPicPr>
            <a:picLocks noChangeAspect="1" noChangeArrowheads="1"/>
          </p:cNvPicPr>
          <p:nvPr/>
        </p:nvPicPr>
        <p:blipFill>
          <a:blip r:embed="rId2" cstate="screen"/>
          <a:srcRect t="-5006"/>
          <a:stretch>
            <a:fillRect/>
          </a:stretch>
        </p:blipFill>
        <p:spPr bwMode="auto">
          <a:xfrm>
            <a:off x="467544" y="836712"/>
            <a:ext cx="820376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Владелец\Pictures\Scan-121209-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643" y="764704"/>
            <a:ext cx="882612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8" name="Picture 26" descr="http://cs308230.userapi.com/v308230225/200/t38kgkd9Ls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988840"/>
            <a:ext cx="4536504" cy="4570529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0" name="Picture 28" descr="http://www.kaliteliresimler.com/data/media/62/siseye_atilmis_no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132856"/>
            <a:ext cx="6253095" cy="4225452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6" name="Picture 34" descr="http://sekretar-eps.ru/informatsionno-spravochnie_dokumenti/telegramma_/800px-Telegramma_Minsvyazi_Rossii_1993_blank.jpg?rand=610312848096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3" y="1772816"/>
            <a:ext cx="5779841" cy="4032448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мудрая черепа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мудрая черепах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мудрая черепаха окружающий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707904" cy="49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908720"/>
            <a:ext cx="1944216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 smtClean="0">
                <a:cs typeface="Times New Roman" pitchFamily="18" charset="0"/>
              </a:rPr>
              <a:t>Письмо - </a:t>
            </a:r>
            <a:r>
              <a:rPr lang="ru-RU" sz="4000" dirty="0">
                <a:cs typeface="Times New Roman" pitchFamily="18" charset="0"/>
              </a:rPr>
              <a:t>написанный текст, посылаемый </a:t>
            </a:r>
            <a:r>
              <a:rPr lang="ru-RU" sz="4000" dirty="0" smtClean="0">
                <a:cs typeface="Times New Roman" pitchFamily="18" charset="0"/>
              </a:rPr>
              <a:t>кому-нибудь.</a:t>
            </a:r>
            <a:endParaRPr lang="ru-RU" sz="40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f8.ifotki.info/org/9c6355fe227ab1f14a3105d046086ea55e4baa828875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340768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Конверт - пакет </a:t>
            </a:r>
            <a:r>
              <a:rPr lang="ru-RU" dirty="0" smtClean="0"/>
              <a:t>для </a:t>
            </a:r>
            <a:r>
              <a:rPr lang="ru-RU" dirty="0"/>
              <a:t>пересылки бумаг.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mir-konkursov.ru/userfiles/17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556792"/>
            <a:ext cx="5400600" cy="490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конв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1340768"/>
            <a:ext cx="9146162" cy="462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45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- написанный текст, посылаемый кому-нибудь.</vt:lpstr>
      <vt:lpstr>Конверт - пакет для пересылки бумаг. </vt:lpstr>
      <vt:lpstr>Презентация PowerPoint</vt:lpstr>
      <vt:lpstr>Презентация PowerPoint</vt:lpstr>
      <vt:lpstr>Презентация PowerPoint</vt:lpstr>
      <vt:lpstr>Индекс – указатель.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Почтамт на Комсомольской площади в Москве. </vt:lpstr>
      <vt:lpstr>Соедини правильно,  назови виды почты</vt:lpstr>
      <vt:lpstr>Презентация PowerPoint</vt:lpstr>
      <vt:lpstr>Различные почтовые сообщения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путешествует письмо?</dc:title>
  <dc:creator>Владелец</dc:creator>
  <cp:lastModifiedBy>Виктория Тен</cp:lastModifiedBy>
  <cp:revision>31</cp:revision>
  <dcterms:created xsi:type="dcterms:W3CDTF">2012-12-10T11:03:11Z</dcterms:created>
  <dcterms:modified xsi:type="dcterms:W3CDTF">2016-11-28T09:13:13Z</dcterms:modified>
</cp:coreProperties>
</file>