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500">
              <a:schemeClr val="accent1">
                <a:tint val="23500"/>
                <a:satMod val="160000"/>
              </a:schemeClr>
            </a:gs>
            <a:gs pos="14000">
              <a:schemeClr val="accent1">
                <a:tint val="66000"/>
                <a:satMod val="160000"/>
              </a:schemeClr>
            </a:gs>
            <a:gs pos="44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  <a:lumMod val="99000"/>
                <a:lumOff val="1000"/>
                <a:alpha val="92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5544616" cy="1872208"/>
          </a:xfrm>
          <a:noFill/>
          <a:ln>
            <a:solidFill>
              <a:srgbClr val="FFFF00"/>
            </a:solidFill>
          </a:ln>
          <a:effectLst>
            <a:softEdge rad="63500"/>
          </a:effectLst>
        </p:spPr>
        <p:txBody>
          <a:bodyPr>
            <a:prstTxWarp prst="textDeflateInflate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Дикие</a:t>
            </a:r>
            <a:r>
              <a:rPr lang="ru-RU" dirty="0" smtClean="0">
                <a:ln w="3175">
                  <a:noFill/>
                </a:ln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животные</a:t>
            </a:r>
            <a:endParaRPr lang="ru-RU" dirty="0">
              <a:ln w="3175">
                <a:noFill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264696" cy="19686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Агапитова Светлана Николаевна.</a:t>
            </a:r>
          </a:p>
          <a:p>
            <a:r>
              <a:rPr lang="ru-RU" dirty="0" smtClean="0"/>
              <a:t>Воспитатель,  </a:t>
            </a:r>
          </a:p>
          <a:p>
            <a:r>
              <a:rPr lang="ru-RU" dirty="0" smtClean="0"/>
              <a:t>МБДОУ «Детский сад «Улыбка»</a:t>
            </a:r>
          </a:p>
          <a:p>
            <a:r>
              <a:rPr lang="ru-RU" dirty="0" smtClean="0"/>
              <a:t>Г.Мезень.</a:t>
            </a:r>
          </a:p>
          <a:p>
            <a:endParaRPr lang="ru-RU" dirty="0"/>
          </a:p>
          <a:p>
            <a:r>
              <a:rPr lang="ru-RU" dirty="0" smtClean="0"/>
              <a:t>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1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5976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Знакомство детей с дикими животными.</a:t>
            </a:r>
            <a:br>
              <a:rPr lang="ru-RU" dirty="0" smtClean="0"/>
            </a:br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Знакомить детей с дикими животными, их внешним видом, особенностями поведения , местом обитания.</a:t>
            </a:r>
            <a:br>
              <a:rPr lang="ru-RU" dirty="0" smtClean="0"/>
            </a:br>
            <a:r>
              <a:rPr lang="ru-RU" dirty="0" smtClean="0"/>
              <a:t>Активизировать словарный запас.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1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teacher\Desktop\Без назва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57" b="27535" l="35314" r="62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10" t="10572" r="34045" b="70580"/>
          <a:stretch/>
        </p:blipFill>
        <p:spPr bwMode="auto">
          <a:xfrm>
            <a:off x="3674659" y="843499"/>
            <a:ext cx="14416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i.pinimg.com/originals/de/84/f6/de84f64772d191af35fbfd57cda3dbd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2" y="3789040"/>
            <a:ext cx="204000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900igr.net/data/o-zhivotnykh/V-lesu-2.files/0011-021-JOz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259" b="95741" l="14502" r="85570">
                        <a14:backgroundMark x1="25108" y1="36852" x2="25108" y2="36852"/>
                        <a14:backgroundMark x1="82612" y1="31481" x2="82612" y2="31481"/>
                        <a14:backgroundMark x1="81169" y1="92130" x2="81169" y2="92130"/>
                        <a14:backgroundMark x1="23304" y1="89259" x2="23304" y2="8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24525" r="14372" b="15921"/>
          <a:stretch/>
        </p:blipFill>
        <p:spPr bwMode="auto">
          <a:xfrm>
            <a:off x="6732240" y="1806249"/>
            <a:ext cx="1989724" cy="14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pngimg.com/uploads/wolf/wolf_PNG36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r="-3580"/>
          <a:stretch/>
        </p:blipFill>
        <p:spPr bwMode="auto">
          <a:xfrm>
            <a:off x="6300192" y="4653136"/>
            <a:ext cx="2592288" cy="18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img2.freepng.ru/20180513/fxq/kisspng-rabbit-hare-clip-art-5af8fac1cd62f0.27945813152626656184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00" b="90857" l="19667" r="75000">
                        <a14:backgroundMark x1="36667" y1="47000" x2="36667" y2="47000"/>
                        <a14:backgroundMark x1="36556" y1="52571" x2="36556" y2="52571"/>
                        <a14:backgroundMark x1="36222" y1="55571" x2="36222" y2="55571"/>
                        <a14:backgroundMark x1="34111" y1="59143" x2="34111" y2="59143"/>
                        <a14:backgroundMark x1="34222" y1="63857" x2="34222" y2="63857"/>
                        <a14:backgroundMark x1="36556" y1="69714" x2="36556" y2="69714"/>
                        <a14:backgroundMark x1="38444" y1="80714" x2="38444" y2="80714"/>
                        <a14:backgroundMark x1="38222" y1="82143" x2="38222" y2="82143"/>
                        <a14:backgroundMark x1="38222" y1="79286" x2="38222" y2="79286"/>
                        <a14:backgroundMark x1="38000" y1="76571" x2="38000" y2="76571"/>
                        <a14:backgroundMark x1="38111" y1="74286" x2="38111" y2="74286"/>
                        <a14:backgroundMark x1="36000" y1="57857" x2="36000" y2="57857"/>
                        <a14:backgroundMark x1="35556" y1="61000" x2="35556" y2="61000"/>
                        <a14:backgroundMark x1="36000" y1="67714" x2="36000" y2="6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4" t="9048" r="25053" b="9203"/>
          <a:stretch/>
        </p:blipFill>
        <p:spPr bwMode="auto">
          <a:xfrm>
            <a:off x="3432834" y="476672"/>
            <a:ext cx="1931254" cy="21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s://ds02.infourok.ru/uploads/ex/1206/00082855-fcdeb3e1/hello_html_3cc2fa1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" y="1515333"/>
            <a:ext cx="2072373" cy="19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avatars.mds.yandex.net/get-pdb/1381440/9d3384ce-5afc-4a9a-a442-82fe99cc9f5b/s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4"/>
            <a:ext cx="2880320" cy="18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4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ru-RU" sz="1600" dirty="0"/>
              <a:t>Проворная зверюшка Живет в дупле-избушке. Целый день скок-поскок, Отыскала грибок, Нанизала на сучок, Заготовила </a:t>
            </a:r>
            <a:r>
              <a:rPr lang="ru-RU" sz="1600" dirty="0" smtClean="0"/>
              <a:t>впрок.</a:t>
            </a:r>
          </a:p>
          <a:p>
            <a:endParaRPr lang="ru-RU" sz="1600" dirty="0" smtClean="0"/>
          </a:p>
          <a:p>
            <a:r>
              <a:rPr lang="ru-RU" sz="1600" dirty="0">
                <a:solidFill>
                  <a:srgbClr val="FF0000"/>
                </a:solidFill>
              </a:rPr>
              <a:t>Хитрая плутовка, Рыжая головка, Хвост пушистый — краса! Как зовут её? </a:t>
            </a:r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/>
              <a:t>Дружбу водит лишь с лисой, Этот зверь сердитый, злой. Он зубами щёлк да щёлк, Очень страшный серый …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>
                <a:solidFill>
                  <a:srgbClr val="FF0000"/>
                </a:solidFill>
              </a:rPr>
              <a:t>Вместо шубки лишь иголки. Не страшны ему и волки. Колкий шар, не видно ножек, Звать его конечно</a:t>
            </a:r>
            <a:r>
              <a:rPr lang="ru-RU" sz="1600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Серенький зверёк лесной, Словно столбик под сосной, Замер посреди травы – Ушки больше головы!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88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61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988840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Титульный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Цели и задачи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Лесная полянка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Загадки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766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128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Дикие животные</vt:lpstr>
      <vt:lpstr>Цель: Знакомство детей с дикими животными. Задачи:  Знакомить детей с дикими животными, их внешним видом, особенностями поведения , местом обитания. Активизировать словарный запас.</vt:lpstr>
      <vt:lpstr>Презентация PowerPoint</vt:lpstr>
      <vt:lpstr>Загадки</vt:lpstr>
      <vt:lpstr>Содержание.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</dc:creator>
  <cp:lastModifiedBy>Пользователь Windows</cp:lastModifiedBy>
  <cp:revision>14</cp:revision>
  <dcterms:created xsi:type="dcterms:W3CDTF">2020-03-16T10:23:02Z</dcterms:created>
  <dcterms:modified xsi:type="dcterms:W3CDTF">2020-03-16T12:56:40Z</dcterms:modified>
</cp:coreProperties>
</file>