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66" r:id="rId4"/>
    <p:sldId id="274" r:id="rId5"/>
    <p:sldId id="275" r:id="rId6"/>
    <p:sldId id="276" r:id="rId7"/>
    <p:sldId id="277" r:id="rId8"/>
    <p:sldId id="281" r:id="rId9"/>
    <p:sldId id="283" r:id="rId10"/>
    <p:sldId id="285" r:id="rId11"/>
    <p:sldId id="287" r:id="rId12"/>
    <p:sldId id="289" r:id="rId13"/>
    <p:sldId id="291" r:id="rId14"/>
    <p:sldId id="26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№9 «Солнышко»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370" y="1988840"/>
            <a:ext cx="7167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работе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3052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«Угадай-ка»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1"/>
          <a:stretch/>
        </p:blipFill>
        <p:spPr>
          <a:xfrm>
            <a:off x="351262" y="764704"/>
            <a:ext cx="2276522" cy="22322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/>
          <a:stretch>
            <a:fillRect/>
          </a:stretch>
        </p:blipFill>
        <p:spPr>
          <a:xfrm>
            <a:off x="3131840" y="692696"/>
            <a:ext cx="2450522" cy="23042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2888"/>
          <a:stretch/>
        </p:blipFill>
        <p:spPr>
          <a:xfrm>
            <a:off x="6154745" y="620688"/>
            <a:ext cx="2521711" cy="23762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3429000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«Заблудившиеся звуки»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/>
          <a:stretch/>
        </p:blipFill>
        <p:spPr>
          <a:xfrm>
            <a:off x="103925" y="4293096"/>
            <a:ext cx="2739883" cy="21602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94" y="4293096"/>
            <a:ext cx="2744550" cy="21602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13158"/>
          <a:stretch/>
        </p:blipFill>
        <p:spPr>
          <a:xfrm>
            <a:off x="6156176" y="4221088"/>
            <a:ext cx="2664296" cy="23042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956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737"/>
            <a:ext cx="2651787" cy="19888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9"/>
            <a:ext cx="2651787" cy="19888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34405"/>
            <a:ext cx="2612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«Рифмы»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3737"/>
            <a:ext cx="2555776" cy="19888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88368" y="2423408"/>
            <a:ext cx="591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«Живые, зашифрованные слова»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5"/>
          <a:stretch/>
        </p:blipFill>
        <p:spPr>
          <a:xfrm>
            <a:off x="179512" y="2932186"/>
            <a:ext cx="1545636" cy="176563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80" y="2924045"/>
            <a:ext cx="2459765" cy="176141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/>
          <a:stretch/>
        </p:blipFill>
        <p:spPr>
          <a:xfrm>
            <a:off x="4644008" y="2924944"/>
            <a:ext cx="1714331" cy="176141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0" y="2928243"/>
            <a:ext cx="2171733" cy="17692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08" y="4925895"/>
            <a:ext cx="2448272" cy="17728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25" y="4925895"/>
            <a:ext cx="2363755" cy="17728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064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2304256" cy="206321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131840" y="87015"/>
            <a:ext cx="3528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 «Пять ответов»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/>
          <a:stretch/>
        </p:blipFill>
        <p:spPr>
          <a:xfrm>
            <a:off x="3264406" y="764704"/>
            <a:ext cx="2027674" cy="201622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64704"/>
            <a:ext cx="2363755" cy="20882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051720" y="2996952"/>
            <a:ext cx="5072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«Неправильные предложения»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9"/>
          <a:stretch/>
        </p:blipFill>
        <p:spPr>
          <a:xfrm>
            <a:off x="179512" y="3861048"/>
            <a:ext cx="3130037" cy="23042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r="2484"/>
          <a:stretch/>
        </p:blipFill>
        <p:spPr>
          <a:xfrm>
            <a:off x="3981546" y="3861048"/>
            <a:ext cx="2246638" cy="230425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9"/>
            <a:ext cx="2211709" cy="23762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904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" y="764704"/>
            <a:ext cx="2698801" cy="243897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8954" y="91060"/>
            <a:ext cx="5925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«Остров «Город Правильной речи»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24075"/>
            <a:ext cx="2448272" cy="238890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79" y="803409"/>
            <a:ext cx="2912989" cy="240956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3" y="4293096"/>
            <a:ext cx="2819805" cy="19903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81" y="4293096"/>
            <a:ext cx="2651787" cy="19903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17901" y="3492566"/>
            <a:ext cx="1920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8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042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педагогическому процессу в дошкольном образовании, предполагают тесную интеграцию всех образовательных областей, широкое разнообразие форм организации детской деятельности, опираясь на постоянное сотрудничество детей и взрослых, как равноправных партнеров. И все это находит широкий отклик в грамотно построенной и проведенной 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-игре.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формате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замечательно вписывается в концепцию, заданную ФГОС ДО, и становится отличной возможностью для педагога и детей увлекательно и оригинально организовать жизнь в детском саду.</a:t>
            </a:r>
          </a:p>
          <a:p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2454" y="1628800"/>
            <a:ext cx="5639685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2940" y="770028"/>
            <a:ext cx="2232248" cy="100811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168" y="770028"/>
            <a:ext cx="2398204" cy="100811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Драматическое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4304" y="3840608"/>
            <a:ext cx="2476796" cy="100811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Биоэнергоплас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8576" y="2702697"/>
            <a:ext cx="2808312" cy="115212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Иновационные</a:t>
            </a:r>
            <a:endParaRPr lang="ru-RU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016" y="2251260"/>
            <a:ext cx="2241172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Смехотерапия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6608" y="359684"/>
            <a:ext cx="2232248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14712" y="2252573"/>
            <a:ext cx="1901704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Логосказка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7786" y="5168682"/>
            <a:ext cx="2398204" cy="100811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Криотерапия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030" y="3840608"/>
            <a:ext cx="2398204" cy="100811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5382" y="5168682"/>
            <a:ext cx="1901704" cy="100811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6" idx="0"/>
            <a:endCxn id="9" idx="2"/>
          </p:cNvCxnSpPr>
          <p:nvPr/>
        </p:nvCxnSpPr>
        <p:spPr>
          <a:xfrm flipV="1">
            <a:off x="4442732" y="1274084"/>
            <a:ext cx="0" cy="14286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724128" y="1778140"/>
            <a:ext cx="486148" cy="92455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621171" y="1700808"/>
            <a:ext cx="691998" cy="9889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675188" y="3009705"/>
            <a:ext cx="363388" cy="3667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846888" y="3009706"/>
            <a:ext cx="554702" cy="3666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2" idx="3"/>
          </p:cNvCxnSpPr>
          <p:nvPr/>
        </p:nvCxnSpPr>
        <p:spPr>
          <a:xfrm flipH="1">
            <a:off x="2776234" y="3854825"/>
            <a:ext cx="550374" cy="48983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243012" y="3840608"/>
            <a:ext cx="429542" cy="132807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973110" y="3858291"/>
            <a:ext cx="183194" cy="131039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5" idx="1"/>
          </p:cNvCxnSpPr>
          <p:nvPr/>
        </p:nvCxnSpPr>
        <p:spPr>
          <a:xfrm>
            <a:off x="5500943" y="3862079"/>
            <a:ext cx="593361" cy="48258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54868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Квест</a:t>
            </a:r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(англ. 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– поиск, приключение или приключенческая игра (англ. 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adventure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game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— один из основных жанров компьютерных игр, представляющий собой интерактивную историю с главным героем, управляемым игроком.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Образовательный  </a:t>
            </a:r>
            <a:r>
              <a:rPr lang="ru-RU" sz="28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это специально организованный вид исследовательской деятельности, где обучающиеся осуществляют поиск информации по указанным адресам, включающий и поиск этих адресов или иных объектов, людей, заданий.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5904656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квестов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591484"/>
            <a:ext cx="3139886" cy="158417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Кратковременные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Долговременные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650220"/>
            <a:ext cx="3275856" cy="2448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назначению: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Развлекательный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Социальный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1652" y="1591484"/>
            <a:ext cx="2736304" cy="4464496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месту проведения:</a:t>
            </a:r>
          </a:p>
          <a:p>
            <a:pPr algn="ctr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Веб-квест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Живой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Тематический (выездной)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Автоквест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другом городе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торговом центре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5940" y="1340768"/>
            <a:ext cx="2549870" cy="187220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структуре организации: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Линейный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Штурмовой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Кольцевой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0688" y="3429000"/>
            <a:ext cx="2592288" cy="108012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содержанию: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Сюжетные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Несюжетные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3704" y="4813632"/>
            <a:ext cx="2520280" cy="15121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участников: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Одиночные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Групповые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0" y="2708920"/>
            <a:ext cx="2808312" cy="11174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ДОСТОИНСТВА КВЕСТА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64772" y="692696"/>
            <a:ext cx="2952328" cy="11521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Выбор наиболее значимых объектов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9364" y="751688"/>
            <a:ext cx="2786608" cy="108012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Активизация познавательных интересов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99368"/>
            <a:ext cx="2376264" cy="11521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Накопление сходных впечатлений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8820" y="4741624"/>
            <a:ext cx="3074640" cy="914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заинтересованность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25040" y="4653136"/>
            <a:ext cx="2880320" cy="91440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Унифицированная база знаний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2699368"/>
            <a:ext cx="2448272" cy="1152128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работать в группе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0"/>
            <a:endCxn id="3" idx="2"/>
          </p:cNvCxnSpPr>
          <p:nvPr/>
        </p:nvCxnSpPr>
        <p:spPr>
          <a:xfrm flipV="1">
            <a:off x="4535996" y="1844824"/>
            <a:ext cx="200494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  <a:endCxn id="4" idx="2"/>
          </p:cNvCxnSpPr>
          <p:nvPr/>
        </p:nvCxnSpPr>
        <p:spPr>
          <a:xfrm flipH="1" flipV="1">
            <a:off x="2392668" y="1831808"/>
            <a:ext cx="2143328" cy="877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3"/>
            <a:endCxn id="8" idx="1"/>
          </p:cNvCxnSpPr>
          <p:nvPr/>
        </p:nvCxnSpPr>
        <p:spPr>
          <a:xfrm>
            <a:off x="5940152" y="3267624"/>
            <a:ext cx="576064" cy="7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7" idx="0"/>
          </p:cNvCxnSpPr>
          <p:nvPr/>
        </p:nvCxnSpPr>
        <p:spPr>
          <a:xfrm>
            <a:off x="4535996" y="3826328"/>
            <a:ext cx="2229204" cy="826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6" idx="0"/>
          </p:cNvCxnSpPr>
          <p:nvPr/>
        </p:nvCxnSpPr>
        <p:spPr>
          <a:xfrm flipH="1">
            <a:off x="2206140" y="3826328"/>
            <a:ext cx="2329856" cy="915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1"/>
            <a:endCxn id="5" idx="3"/>
          </p:cNvCxnSpPr>
          <p:nvPr/>
        </p:nvCxnSpPr>
        <p:spPr>
          <a:xfrm flipH="1">
            <a:off x="2555776" y="3267624"/>
            <a:ext cx="576064" cy="7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организации и проведения</a:t>
            </a:r>
          </a:p>
          <a:p>
            <a:pPr algn="ctr"/>
            <a:r>
              <a:rPr lang="ru-RU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квест-игры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556792"/>
            <a:ext cx="2232248" cy="100811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1484784"/>
            <a:ext cx="2088232" cy="105841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Место проведения игры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32696" y="1606232"/>
            <a:ext cx="1800200" cy="93610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Паспорт, карта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3049856"/>
            <a:ext cx="2016224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Участники, организаторы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668" y="2928408"/>
            <a:ext cx="2160240" cy="108012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Легенда, правила, сценарий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7308" y="4509120"/>
            <a:ext cx="1872208" cy="914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 участников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4509120"/>
            <a:ext cx="1800200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Квест-игра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509120"/>
            <a:ext cx="1944216" cy="914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Обобщение, презентация результатов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075888"/>
            <a:ext cx="1901704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Задания, реквизиты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5661248"/>
            <a:ext cx="1584176" cy="91440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Анализ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27784" y="1844824"/>
            <a:ext cx="936104" cy="576064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96364" y="1844824"/>
            <a:ext cx="792088" cy="484632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99792" y="4797152"/>
            <a:ext cx="978408" cy="484632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508104" y="4797152"/>
            <a:ext cx="792088" cy="484632"/>
          </a:xfrm>
          <a:prstGeom prst="righ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316416" y="2060848"/>
            <a:ext cx="648072" cy="1656184"/>
          </a:xfrm>
          <a:prstGeom prst="curvedLef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5652120" y="3284984"/>
            <a:ext cx="648072" cy="484632"/>
          </a:xfrm>
          <a:prstGeom prst="lef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627784" y="3356992"/>
            <a:ext cx="792088" cy="484632"/>
          </a:xfrm>
          <a:prstGeom prst="lef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0" y="3356992"/>
            <a:ext cx="731520" cy="1728192"/>
          </a:xfrm>
          <a:prstGeom prst="curvedRigh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8244408" y="4941168"/>
            <a:ext cx="731520" cy="1216152"/>
          </a:xfrm>
          <a:prstGeom prst="curvedLeftArrow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Варианты составления маршрута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650504"/>
            <a:ext cx="223224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Маршрутный лист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1484784"/>
            <a:ext cx="280831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- следующий пункт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3234680"/>
            <a:ext cx="230425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Волшебный экран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3234680"/>
            <a:ext cx="252028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Волшебный клубок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4386808"/>
            <a:ext cx="237626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2" idx="2"/>
            <a:endCxn id="9" idx="3"/>
          </p:cNvCxnSpPr>
          <p:nvPr/>
        </p:nvCxnSpPr>
        <p:spPr>
          <a:xfrm flipH="1">
            <a:off x="2555776" y="1286763"/>
            <a:ext cx="2052228" cy="8209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12" idx="3"/>
          </p:cNvCxnSpPr>
          <p:nvPr/>
        </p:nvCxnSpPr>
        <p:spPr>
          <a:xfrm flipH="1">
            <a:off x="3203848" y="1286763"/>
            <a:ext cx="1404156" cy="2405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3" idx="0"/>
          </p:cNvCxnSpPr>
          <p:nvPr/>
        </p:nvCxnSpPr>
        <p:spPr>
          <a:xfrm>
            <a:off x="4608004" y="1286763"/>
            <a:ext cx="0" cy="3100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11" idx="1"/>
          </p:cNvCxnSpPr>
          <p:nvPr/>
        </p:nvCxnSpPr>
        <p:spPr>
          <a:xfrm>
            <a:off x="4608004" y="1286763"/>
            <a:ext cx="1476164" cy="2405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  <a:endCxn id="10" idx="1"/>
          </p:cNvCxnSpPr>
          <p:nvPr/>
        </p:nvCxnSpPr>
        <p:spPr>
          <a:xfrm>
            <a:off x="4608004" y="1286763"/>
            <a:ext cx="1548172" cy="655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развивающие задачи: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4568106"/>
            <a:ext cx="8512154" cy="5035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Совершенствование грамматического строя речи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004065"/>
            <a:ext cx="8496944" cy="4969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фонематического анализа и синтеза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833" y="3779660"/>
            <a:ext cx="8512154" cy="5097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умения ориентироваться в пространстве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6155923"/>
            <a:ext cx="849694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настроя.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5367479"/>
            <a:ext cx="8512155" cy="5097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326648"/>
            <a:ext cx="8496944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Совершенствование умения контролировать поставленные звуки в свободной речи.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387770"/>
            <a:ext cx="8496944" cy="6947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слухового и зрительного внимания, памяти, мышления, тонкой и общей моторики, тактильных ощущений.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5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6" y="4077072"/>
            <a:ext cx="2723795" cy="204284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2"/>
          <a:stretch/>
        </p:blipFill>
        <p:spPr>
          <a:xfrm>
            <a:off x="6012160" y="1556793"/>
            <a:ext cx="2863770" cy="18001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391664" cy="19442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45262"/>
            <a:ext cx="2592288" cy="195574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7"/>
          <a:stretch>
            <a:fillRect/>
          </a:stretch>
        </p:blipFill>
        <p:spPr>
          <a:xfrm>
            <a:off x="280666" y="4005064"/>
            <a:ext cx="2347118" cy="20882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91" y="4079861"/>
            <a:ext cx="2849289" cy="201343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07504" y="188640"/>
            <a:ext cx="876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-игра «Путешествие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 Правильной речи»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69269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Организационный этап  (погружение в проблему)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86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315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196</cp:revision>
  <dcterms:created xsi:type="dcterms:W3CDTF">2014-06-15T09:49:01Z</dcterms:created>
  <dcterms:modified xsi:type="dcterms:W3CDTF">2019-02-20T06:56:08Z</dcterms:modified>
</cp:coreProperties>
</file>