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71" r:id="rId15"/>
    <p:sldId id="273" r:id="rId16"/>
    <p:sldId id="274" r:id="rId17"/>
    <p:sldId id="275" r:id="rId18"/>
    <p:sldId id="276" r:id="rId19"/>
    <p:sldId id="262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9" autoAdjust="0"/>
  </p:normalViewPr>
  <p:slideViewPr>
    <p:cSldViewPr>
      <p:cViewPr>
        <p:scale>
          <a:sx n="92" d="100"/>
          <a:sy n="92" d="100"/>
        </p:scale>
        <p:origin x="-94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253F63-7295-436C-8369-CC178FBE32D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5BAE19-5E97-4653-9335-DB3A81A3D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Татарская национальная одежда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22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1\Desktop\0_78914_d1e0610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7572428" cy="475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Татарский орнамент\img-20131023160853-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Татарский орнамент\chu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4286279" cy="6500858"/>
          </a:xfrm>
          <a:prstGeom prst="rect">
            <a:avLst/>
          </a:prstGeom>
          <a:noFill/>
        </p:spPr>
      </p:pic>
      <p:pic>
        <p:nvPicPr>
          <p:cNvPr id="11267" name="Picture 3" descr="C:\Users\1\Desktop\Татарский орнамент\5002683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21484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Татарский орнамент\19216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214290"/>
            <a:ext cx="4235448" cy="6429419"/>
          </a:xfrm>
          <a:prstGeom prst="rect">
            <a:avLst/>
          </a:prstGeom>
          <a:noFill/>
        </p:spPr>
      </p:pic>
      <p:pic>
        <p:nvPicPr>
          <p:cNvPr id="14339" name="Picture 3" descr="C:\Users\1\Desktop\Татарский орнамент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500593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1\Desktop\Татарский орнамент\c8220bf3e8bdbf0e220bf984699f2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Татарский орнамент\tatarskiy-ornamet_08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Татарский орнамент\1031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Татарский орнамент\1337106881_bezymyannyj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Татарский орнамент\3676584_tat-orna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3"/>
            <a:ext cx="8643998" cy="6486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Татарский орнамент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5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31878_07145fb15ffa163bb1f60210e6d44f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Татарский орнамент\1567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14842" cy="6500858"/>
          </a:xfrm>
          <a:prstGeom prst="rect">
            <a:avLst/>
          </a:prstGeom>
          <a:noFill/>
        </p:spPr>
      </p:pic>
      <p:pic>
        <p:nvPicPr>
          <p:cNvPr id="1027" name="Picture 3" descr="C:\Users\1\Desktop\Татарский орнамент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4000528" cy="632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8f0eb5f07c5fafe5fa27e7a270b0a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1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154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fg2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3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Татарский орнамент\0_1d18b_521928b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42852"/>
            <a:ext cx="4143405" cy="6572296"/>
          </a:xfrm>
          <a:prstGeom prst="rect">
            <a:avLst/>
          </a:prstGeom>
          <a:noFill/>
        </p:spPr>
      </p:pic>
      <p:pic>
        <p:nvPicPr>
          <p:cNvPr id="2051" name="Picture 3" descr="C:\Users\1\Desktop\Татарский орнамент\17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57203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Татарский орнамент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214842" cy="6500857"/>
          </a:xfrm>
          <a:prstGeom prst="rect">
            <a:avLst/>
          </a:prstGeom>
          <a:noFill/>
        </p:spPr>
      </p:pic>
      <p:pic>
        <p:nvPicPr>
          <p:cNvPr id="3076" name="Picture 4" descr="C:\Users\1\Desktop\Татарский орнамент\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52"/>
            <a:ext cx="457203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Татарский орнамент\97863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429156" cy="6572296"/>
          </a:xfrm>
          <a:prstGeom prst="rect">
            <a:avLst/>
          </a:prstGeom>
          <a:noFill/>
        </p:spPr>
      </p:pic>
      <p:pic>
        <p:nvPicPr>
          <p:cNvPr id="4099" name="Picture 3" descr="C:\Users\1\Desktop\Татарский орнамент\e3054bb181cbcd8b9221da8240d51e34_7122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435771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Татарский орнамент\img-20131023160854-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Татарский орнамент\tatar-univer-2_62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Татарский орнамент\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Татарский орнамент\sabantuy-2012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</TotalTime>
  <Words>3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Татарская национальная одежда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Татарская национальная одежда</dc:title>
  <dc:creator>1</dc:creator>
  <cp:lastModifiedBy>Admin</cp:lastModifiedBy>
  <cp:revision>9</cp:revision>
  <dcterms:created xsi:type="dcterms:W3CDTF">2015-01-28T10:59:59Z</dcterms:created>
  <dcterms:modified xsi:type="dcterms:W3CDTF">2023-02-20T08:45:17Z</dcterms:modified>
</cp:coreProperties>
</file>