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me" initials="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77034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108582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9531255"/>
      </p:ext>
    </p:extLst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80910"/>
      </p:ext>
    </p:extLst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380032"/>
      </p:ext>
    </p:extLst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41774"/>
      </p:ext>
    </p:extLst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782938"/>
      </p:ext>
    </p:extLst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634842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63838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80660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160976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05368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526539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094719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80757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243039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083D-DBB1-46C5-96A3-77176F0BC78C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B33523-8953-42C5-B679-F171D952E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3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edg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8491" y="313899"/>
            <a:ext cx="11668834" cy="2866029"/>
          </a:xfrm>
        </p:spPr>
        <p:txBody>
          <a:bodyPr/>
          <a:lstStyle/>
          <a:p>
            <a:pPr algn="ctr"/>
            <a:r>
              <a:rPr lang="ru-RU" dirty="0" smtClean="0"/>
              <a:t>Творческий проект по</a:t>
            </a:r>
            <a:br>
              <a:rPr lang="ru-RU" dirty="0" smtClean="0"/>
            </a:br>
            <a:r>
              <a:rPr lang="ru-RU" dirty="0" smtClean="0"/>
              <a:t>изобразительному искусству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Паперкрафт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1789" y="3657600"/>
            <a:ext cx="5186149" cy="3200400"/>
          </a:xfrm>
        </p:spPr>
        <p:txBody>
          <a:bodyPr>
            <a:normAutofit/>
          </a:bodyPr>
          <a:lstStyle/>
          <a:p>
            <a:pPr algn="l"/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Выполнила </a:t>
            </a:r>
          </a:p>
          <a:p>
            <a:pPr algn="l"/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Ученица 7 класса</a:t>
            </a:r>
          </a:p>
          <a:p>
            <a:pPr algn="l"/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Фролова Ксения </a:t>
            </a:r>
          </a:p>
          <a:p>
            <a:pPr algn="l"/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Руководитель :</a:t>
            </a:r>
          </a:p>
          <a:p>
            <a:pPr algn="l"/>
            <a:r>
              <a:rPr lang="ru-RU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читель изобразительного искусства</a:t>
            </a:r>
          </a:p>
          <a:p>
            <a:pPr algn="l"/>
            <a:r>
              <a:rPr lang="ru-RU" sz="20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Прокаева</a:t>
            </a:r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Людмила Петровна</a:t>
            </a:r>
          </a:p>
          <a:p>
            <a:pPr algn="l"/>
            <a:r>
              <a:rPr lang="ru-RU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2018 год   </a:t>
            </a:r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624373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494" y="491319"/>
            <a:ext cx="9087291" cy="60118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Актуальность </a:t>
            </a:r>
            <a:r>
              <a:rPr lang="ru-RU" dirty="0"/>
              <a:t>проблемы в проекте состоит в том, что освоив эту технику, можно создавать оригинальные подарки для своих друзей и родных, </a:t>
            </a:r>
            <a:r>
              <a:rPr lang="ru-RU" dirty="0" smtClean="0"/>
              <a:t>украсить  интерьер комнаты.</a:t>
            </a:r>
          </a:p>
          <a:p>
            <a:r>
              <a:rPr lang="ru-RU" b="1" dirty="0" smtClean="0"/>
              <a:t>Цель</a:t>
            </a:r>
            <a:r>
              <a:rPr lang="ru-RU" b="1" dirty="0"/>
              <a:t> проекта:</a:t>
            </a:r>
            <a:r>
              <a:rPr lang="ru-RU" dirty="0"/>
              <a:t> создание творческих работ в </a:t>
            </a:r>
            <a:r>
              <a:rPr lang="ru-RU" dirty="0" smtClean="0"/>
              <a:t>технике «</a:t>
            </a:r>
            <a:r>
              <a:rPr lang="ru-RU" dirty="0" err="1" smtClean="0"/>
              <a:t>паперкрафт</a:t>
            </a:r>
            <a:r>
              <a:rPr lang="ru-RU" dirty="0" smtClean="0"/>
              <a:t>» .</a:t>
            </a:r>
          </a:p>
          <a:p>
            <a:r>
              <a:rPr lang="ru-RU" b="1" dirty="0"/>
              <a:t>Задачи проекта: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Изучить литературу по теме. </a:t>
            </a:r>
          </a:p>
          <a:p>
            <a:pPr marL="0" indent="0">
              <a:buNone/>
            </a:pPr>
            <a:r>
              <a:rPr lang="ru-RU" dirty="0"/>
              <a:t>2. Обобщить полученные знания.</a:t>
            </a:r>
          </a:p>
          <a:p>
            <a:pPr marL="0" indent="0">
              <a:buNone/>
            </a:pPr>
            <a:r>
              <a:rPr lang="ru-RU" dirty="0"/>
              <a:t>3. Создать презентацию о </a:t>
            </a:r>
            <a:r>
              <a:rPr lang="ru-RU" dirty="0" smtClean="0"/>
              <a:t>технике </a:t>
            </a:r>
            <a:r>
              <a:rPr lang="ru-RU" dirty="0" err="1" smtClean="0"/>
              <a:t>паперкрафт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4. выполнить </a:t>
            </a:r>
            <a:r>
              <a:rPr lang="ru-RU" dirty="0"/>
              <a:t>творческую  работу.</a:t>
            </a:r>
          </a:p>
          <a:p>
            <a:r>
              <a:rPr lang="ru-RU" b="1" dirty="0" smtClean="0"/>
              <a:t>Методы </a:t>
            </a:r>
            <a:r>
              <a:rPr lang="ru-RU" b="1" dirty="0"/>
              <a:t>исследования: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Теоретические: изучение и анализ литературы по теме.</a:t>
            </a:r>
          </a:p>
          <a:p>
            <a:pPr marL="0" indent="0">
              <a:buNone/>
            </a:pPr>
            <a:r>
              <a:rPr lang="ru-RU" dirty="0"/>
              <a:t>2. Практические: создание творческих работ, выполненных в </a:t>
            </a:r>
            <a:r>
              <a:rPr lang="ru-RU" dirty="0" smtClean="0"/>
              <a:t>этой технике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9686651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«</a:t>
            </a:r>
            <a:r>
              <a:rPr lang="ru-RU" dirty="0" err="1" smtClean="0"/>
              <a:t>Паперкрафта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025" y="1583142"/>
            <a:ext cx="9069286" cy="4785768"/>
          </a:xfrm>
        </p:spPr>
        <p:txBody>
          <a:bodyPr>
            <a:noAutofit/>
          </a:bodyPr>
          <a:lstStyle/>
          <a:p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Паперкрафт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хобби появилось сравнительно недавно. Это моделирование из бумаги различных поделок. На самом деле, оно очень увлекательно. Возникло это хобби за границей в связи с широким распространением печатающих устройств. Суть увлечения — распечатать готовую схему, вырезать и склеить. Так, сегодня существует множество схем: и животных, и фруктов, и героев мультфильмов. Этим хобби интересуются как взрослые, так и дети.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Паперкрафт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стать оригинальным и развивающим семейным увлечением.</a:t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Паперкрафт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всего распространён в Японии и Европе. В основном, схемы или выкройки скачивают в интернете. И если Вы не найдёте какой-либо выкройки на русскоязычных сайтах, можно поискать на японских или европейских. В США у замечательного увлечения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паперкрафта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тоже есть поклонники, однако их не так много, как, например, в Японии.</a:t>
            </a:r>
          </a:p>
        </p:txBody>
      </p:sp>
    </p:spTree>
    <p:extLst>
      <p:ext uri="{BB962C8B-B14F-4D97-AF65-F5344CB8AC3E}">
        <p14:creationId xmlns:p14="http://schemas.microsoft.com/office/powerpoint/2010/main" val="31013924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78972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Примеры работ в стиле </a:t>
            </a:r>
            <a:r>
              <a:rPr lang="ru-RU" dirty="0" err="1" smtClean="0"/>
              <a:t>паперкрафт</a:t>
            </a:r>
            <a:r>
              <a:rPr lang="ru-RU" dirty="0" smtClean="0"/>
              <a:t>: 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93" y="1799772"/>
            <a:ext cx="2587624" cy="38814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6" r="18411"/>
          <a:stretch/>
        </p:blipFill>
        <p:spPr>
          <a:xfrm>
            <a:off x="4020457" y="2976563"/>
            <a:ext cx="2699658" cy="38814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655" y="1799772"/>
            <a:ext cx="2583580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7154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Выполненные мною работы: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" r="-693" b="12042"/>
          <a:stretch/>
        </p:blipFill>
        <p:spPr>
          <a:xfrm>
            <a:off x="7329948" y="1210024"/>
            <a:ext cx="4232788" cy="491011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7" y="1430811"/>
            <a:ext cx="6387606" cy="479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8082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Вывод: 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580" y="1887793"/>
            <a:ext cx="9277828" cy="5471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 достигнута . Мной выполнены четыре творческие работы с технике «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паперкрафт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 использованы для украшения интерьера моей комнаты .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3924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754" y="2512143"/>
            <a:ext cx="8596668" cy="1320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 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2060360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414</TotalTime>
  <Words>90</Words>
  <Application>Microsoft Office PowerPoint</Application>
  <PresentationFormat>Произвольный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Творческий проект по изобразительному искусству «Паперкрафт»</vt:lpstr>
      <vt:lpstr>Презентация PowerPoint</vt:lpstr>
      <vt:lpstr>История «Паперкрафта» </vt:lpstr>
      <vt:lpstr>Примеры работ в стиле паперкрафт:  </vt:lpstr>
      <vt:lpstr>Выполненные мною работы:</vt:lpstr>
      <vt:lpstr>Вывод:  </vt:lpstr>
      <vt:lpstr>Спасибо за внимание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 по изо «паперкрафт»</dc:title>
  <dc:creator>Home</dc:creator>
  <cp:lastModifiedBy>Пользователь</cp:lastModifiedBy>
  <cp:revision>26</cp:revision>
  <dcterms:created xsi:type="dcterms:W3CDTF">2018-04-25T12:22:59Z</dcterms:created>
  <dcterms:modified xsi:type="dcterms:W3CDTF">2018-05-16T09:08:07Z</dcterms:modified>
</cp:coreProperties>
</file>