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D4F837-B467-4077-86EC-24B069EB8B62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B879C5-C4E6-4EE1-A782-8142EABC0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3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BD6F-FC54-4BED-B56E-9F90B4186F05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8CF0-841F-4119-8961-C2EC1EFEF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14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4BC8A-9ACF-4714-A59F-E06AAA3DC2CF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2FE42-C5F7-4181-A5EB-2D0BFA22F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3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30B36-8770-44CB-B7DE-DFAF590E92DA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59949-D230-4DCA-A181-51056F790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25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269370-3331-431E-9D06-485405A2C2A6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89D64A-4430-49F7-8C71-E1D97D1C4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1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2853-402E-4856-B0BE-C20500C74843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F19B3-AF99-40B3-9973-0BF1AC545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8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A137-6177-4DFC-9660-116E3E85ADDE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2750-1CBF-43FC-9C20-6694B9301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4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95CA-E5CA-4E37-B9CE-63C18F387DF9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AEE6-3316-4BEB-8A6D-A1A48259E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63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C2256B-3A31-48D9-A411-E1C34625809E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C8915F-4B27-48E1-810B-65CEF99F6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74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E554-5141-43A7-B8D0-ED0AD5B5B834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14E5-7769-4509-B5B8-0398051B7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726A9A-F76C-41FB-BF45-4D212DC98BA1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FD5522-478C-48BE-94E9-7CD7397AB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0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EB343A3-0294-4CF5-A4B7-C47F56C87298}" type="datetimeFigureOut">
              <a:rPr lang="ru-RU"/>
              <a:pPr>
                <a:defRPr/>
              </a:pPr>
              <a:t>01.03.2020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AC2EBCE-92FE-4AC6-B13D-E46CA577D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700" r:id="rId7"/>
    <p:sldLayoutId id="2147483695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Решение квадратных уравнений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Решите уравнение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587375" y="1357313"/>
          <a:ext cx="257651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749160" imgH="228600" progId="Equation.3">
                  <p:embed/>
                </p:oleObj>
              </mc:Choice>
              <mc:Fallback>
                <p:oleObj name="Формула" r:id="rId3" imgW="749160" imgH="228600" progId="Equation.3">
                  <p:embed/>
                  <p:pic>
                    <p:nvPicPr>
                      <p:cNvPr id="0" name="Содержимое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1357313"/>
                        <a:ext cx="2576513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85788" y="2357438"/>
          <a:ext cx="2401887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5" imgW="787320" imgH="203040" progId="Equation.3">
                  <p:embed/>
                </p:oleObj>
              </mc:Choice>
              <mc:Fallback>
                <p:oleObj name="Формула" r:id="rId5" imgW="7873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2357438"/>
                        <a:ext cx="2401887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642938" y="3357563"/>
          <a:ext cx="2214562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7" imgW="660240" imgH="457200" progId="Equation.3">
                  <p:embed/>
                </p:oleObj>
              </mc:Choice>
              <mc:Fallback>
                <p:oleObj name="Формула" r:id="rId7" imgW="66024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357563"/>
                        <a:ext cx="2214562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000375" y="3336925"/>
          <a:ext cx="192881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9" imgW="533160" imgH="457200" progId="Equation.3">
                  <p:embed/>
                </p:oleObj>
              </mc:Choice>
              <mc:Fallback>
                <p:oleObj name="Формула" r:id="rId9" imgW="53316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3336925"/>
                        <a:ext cx="1928813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654050" y="5286375"/>
          <a:ext cx="29337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11" imgW="927000" imgH="203040" progId="Equation.3">
                  <p:embed/>
                </p:oleObj>
              </mc:Choice>
              <mc:Fallback>
                <p:oleObj name="Формула" r:id="rId11" imgW="92700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5286375"/>
                        <a:ext cx="29337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Решите уравнение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82638" y="1714500"/>
          <a:ext cx="22923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3" imgW="660240" imgH="228600" progId="Equation.3">
                  <p:embed/>
                </p:oleObj>
              </mc:Choice>
              <mc:Fallback>
                <p:oleObj name="Формула" r:id="rId3" imgW="66024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714500"/>
                        <a:ext cx="22923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36600" y="2786063"/>
          <a:ext cx="20812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5" imgW="533160" imgH="203040" progId="Equation.3">
                  <p:embed/>
                </p:oleObj>
              </mc:Choice>
              <mc:Fallback>
                <p:oleObj name="Формула" r:id="rId5" imgW="5331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786063"/>
                        <a:ext cx="20812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46125" y="4071938"/>
          <a:ext cx="425926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7" imgW="1346040" imgH="203040" progId="Equation.3">
                  <p:embed/>
                </p:oleObj>
              </mc:Choice>
              <mc:Fallback>
                <p:oleObj name="Формула" r:id="rId7" imgW="13460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071938"/>
                        <a:ext cx="4259263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Решите уравнение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3074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904875" y="1571625"/>
          <a:ext cx="30099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3" imgW="952200" imgH="228600" progId="Equation.3">
                  <p:embed/>
                </p:oleObj>
              </mc:Choice>
              <mc:Fallback>
                <p:oleObj name="Формула" r:id="rId3" imgW="952200" imgH="228600" progId="Equation.3">
                  <p:embed/>
                  <p:pic>
                    <p:nvPicPr>
                      <p:cNvPr id="0" name="Содержимое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571625"/>
                        <a:ext cx="30099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14375" y="2428875"/>
          <a:ext cx="51974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5" imgW="1231560" imgH="203040" progId="Equation.3">
                  <p:embed/>
                </p:oleObj>
              </mc:Choice>
              <mc:Fallback>
                <p:oleObj name="Формула" r:id="rId5" imgW="12315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428875"/>
                        <a:ext cx="51974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857250" y="3357563"/>
          <a:ext cx="2684463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7" imgW="863280" imgH="482400" progId="Equation.3">
                  <p:embed/>
                </p:oleObj>
              </mc:Choice>
              <mc:Fallback>
                <p:oleObj name="Формула" r:id="rId7" imgW="8632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357563"/>
                        <a:ext cx="2684463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786188" y="3429000"/>
          <a:ext cx="1582737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9" imgW="533160" imgH="457200" progId="Equation.3">
                  <p:embed/>
                </p:oleObj>
              </mc:Choice>
              <mc:Fallback>
                <p:oleObj name="Формула" r:id="rId9" imgW="533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3429000"/>
                        <a:ext cx="1582737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73075" y="5286375"/>
          <a:ext cx="32956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11" imgW="1041120" imgH="203040" progId="Equation.3">
                  <p:embed/>
                </p:oleObj>
              </mc:Choice>
              <mc:Fallback>
                <p:oleObj name="Формула" r:id="rId11" imgW="10411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5286375"/>
                        <a:ext cx="329565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Решите уравнение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857250" y="1735138"/>
          <a:ext cx="24733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3" imgW="977760" imgH="419040" progId="Equation.3">
                  <p:embed/>
                </p:oleObj>
              </mc:Choice>
              <mc:Fallback>
                <p:oleObj name="Формула" r:id="rId3" imgW="977760" imgH="41904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735138"/>
                        <a:ext cx="247332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928688" y="3286125"/>
          <a:ext cx="2643187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5" imgW="1028520" imgH="507960" progId="Equation.3">
                  <p:embed/>
                </p:oleObj>
              </mc:Choice>
              <mc:Fallback>
                <p:oleObj name="Формула" r:id="rId5" imgW="102852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3286125"/>
                        <a:ext cx="2643187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929063" y="2714625"/>
          <a:ext cx="1344612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7" imgW="545760" imgH="711000" progId="Equation.3">
                  <p:embed/>
                </p:oleObj>
              </mc:Choice>
              <mc:Fallback>
                <p:oleObj name="Формула" r:id="rId7" imgW="54576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2714625"/>
                        <a:ext cx="1344612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857875" y="3643313"/>
          <a:ext cx="12858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9" imgW="355320" imgH="177480" progId="Equation.3">
                  <p:embed/>
                </p:oleObj>
              </mc:Choice>
              <mc:Fallback>
                <p:oleObj name="Формула" r:id="rId9" imgW="3553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643313"/>
                        <a:ext cx="128587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035050" y="5286375"/>
          <a:ext cx="217011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11" imgW="685800" imgH="203040" progId="Equation.3">
                  <p:embed/>
                </p:oleObj>
              </mc:Choice>
              <mc:Fallback>
                <p:oleObj name="Формула" r:id="rId11" imgW="68580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5286375"/>
                        <a:ext cx="2170113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183562" cy="2000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При каких значениях</a:t>
            </a:r>
            <a: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уравнение                       имеет 1 корень?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3000375" y="1000125"/>
          <a:ext cx="30559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3" imgW="977760" imgH="228600" progId="Equation.3">
                  <p:embed/>
                </p:oleObj>
              </mc:Choice>
              <mc:Fallback>
                <p:oleObj name="Формула" r:id="rId3" imgW="97776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1000125"/>
                        <a:ext cx="305593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14375" y="1928813"/>
          <a:ext cx="51435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5" imgW="1371600" imgH="228600" progId="Equation.3">
                  <p:embed/>
                </p:oleObj>
              </mc:Choice>
              <mc:Fallback>
                <p:oleObj name="Формула" r:id="rId5" imgW="1371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928813"/>
                        <a:ext cx="51435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785813" y="2928938"/>
          <a:ext cx="23145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7" imgW="672840" imgH="228600" progId="Equation.3">
                  <p:embed/>
                </p:oleObj>
              </mc:Choice>
              <mc:Fallback>
                <p:oleObj name="Формула" r:id="rId7" imgW="6728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928938"/>
                        <a:ext cx="231457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071813" y="2928938"/>
          <a:ext cx="16160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9" imgW="469800" imgH="228600" progId="Equation.3">
                  <p:embed/>
                </p:oleObj>
              </mc:Choice>
              <mc:Fallback>
                <p:oleObj name="Формула" r:id="rId9" imgW="469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928938"/>
                        <a:ext cx="161607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85813" y="3929063"/>
          <a:ext cx="198596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11" imgW="609480" imgH="241200" progId="Equation.3">
                  <p:embed/>
                </p:oleObj>
              </mc:Choice>
              <mc:Fallback>
                <p:oleObj name="Формула" r:id="rId11" imgW="6094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929063"/>
                        <a:ext cx="198596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429000" y="3929063"/>
          <a:ext cx="192881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13" imgW="647640" imgH="241200" progId="Equation.3">
                  <p:embed/>
                </p:oleObj>
              </mc:Choice>
              <mc:Fallback>
                <p:oleObj name="Формула" r:id="rId13" imgW="6476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929063"/>
                        <a:ext cx="1928813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642938" y="5000625"/>
          <a:ext cx="313531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15" imgW="990360" imgH="241200" progId="Equation.3">
                  <p:embed/>
                </p:oleObj>
              </mc:Choice>
              <mc:Fallback>
                <p:oleObj name="Формула" r:id="rId15" imgW="99036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000625"/>
                        <a:ext cx="3135312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20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Verdana</vt:lpstr>
      <vt:lpstr>Wingdings 2</vt:lpstr>
      <vt:lpstr>Calibri</vt:lpstr>
      <vt:lpstr>Аспект</vt:lpstr>
      <vt:lpstr>Microsoft Equation 3.0</vt:lpstr>
      <vt:lpstr>Решение квадратных уравнений</vt:lpstr>
      <vt:lpstr>Решите уравнение</vt:lpstr>
      <vt:lpstr>Решите уравнение</vt:lpstr>
      <vt:lpstr>Решите уравнение</vt:lpstr>
      <vt:lpstr>Решите уравнение</vt:lpstr>
      <vt:lpstr>При каких значениях р уравнение                       имеет 1 корень?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квадратных уравнений</dc:title>
  <dc:creator>Admin</dc:creator>
  <cp:lastModifiedBy>RePack by Diakov</cp:lastModifiedBy>
  <cp:revision>6</cp:revision>
  <dcterms:created xsi:type="dcterms:W3CDTF">2012-02-25T18:20:49Z</dcterms:created>
  <dcterms:modified xsi:type="dcterms:W3CDTF">2020-03-01T16:02:38Z</dcterms:modified>
</cp:coreProperties>
</file>