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60" r:id="rId6"/>
    <p:sldId id="261" r:id="rId7"/>
    <p:sldId id="262" r:id="rId8"/>
    <p:sldId id="264" r:id="rId9"/>
    <p:sldId id="265" r:id="rId10"/>
    <p:sldId id="266" r:id="rId11"/>
    <p:sldId id="268" r:id="rId12"/>
    <p:sldId id="267" r:id="rId13"/>
    <p:sldId id="269" r:id="rId14"/>
    <p:sldId id="272" r:id="rId15"/>
    <p:sldId id="273" r:id="rId16"/>
    <p:sldId id="274" r:id="rId17"/>
    <p:sldId id="270" r:id="rId18"/>
    <p:sldId id="271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4" Type="http://schemas.openxmlformats.org/officeDocument/2006/relationships/image" Target="../media/image1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57562-9E84-40FA-B94D-BD8D17E48771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BDCDC7D1-F27D-4510-90B6-17FAB70813D4}">
      <dgm:prSet phldrT="[Текст]"/>
      <dgm:spPr/>
      <dgm:t>
        <a:bodyPr/>
        <a:lstStyle/>
        <a:p>
          <a:r>
            <a:rPr lang="ru-RU" dirty="0" smtClean="0"/>
            <a:t>Зеленая пятница</a:t>
          </a:r>
        </a:p>
        <a:p>
          <a:r>
            <a:rPr lang="ru-RU" dirty="0" smtClean="0"/>
            <a:t>(сбор макулатуры)</a:t>
          </a:r>
          <a:endParaRPr lang="ru-RU" dirty="0"/>
        </a:p>
      </dgm:t>
    </dgm:pt>
    <dgm:pt modelId="{FFF6B7F7-8D75-4A6A-81A8-6F33B66E5378}" type="parTrans" cxnId="{117756BC-B0FA-4D54-8969-59DA1D3CB46D}">
      <dgm:prSet/>
      <dgm:spPr/>
    </dgm:pt>
    <dgm:pt modelId="{6EB0F827-5082-4521-9DF0-976E4C859950}" type="sibTrans" cxnId="{117756BC-B0FA-4D54-8969-59DA1D3CB46D}">
      <dgm:prSet/>
      <dgm:spPr/>
    </dgm:pt>
    <dgm:pt modelId="{9B51743C-B932-417F-AB3E-F62502FB319A}">
      <dgm:prSet phldrT="[Текст]"/>
      <dgm:spPr/>
      <dgm:t>
        <a:bodyPr/>
        <a:lstStyle/>
        <a:p>
          <a:r>
            <a:rPr lang="ru-RU" dirty="0" smtClean="0"/>
            <a:t>Лучший дневник</a:t>
          </a:r>
        </a:p>
        <a:p>
          <a:r>
            <a:rPr lang="ru-RU" dirty="0" smtClean="0"/>
            <a:t>(</a:t>
          </a:r>
          <a:r>
            <a:rPr lang="en-US" dirty="0" smtClean="0"/>
            <a:t>III </a:t>
          </a:r>
          <a:r>
            <a:rPr lang="ru-RU" dirty="0" smtClean="0"/>
            <a:t>место)</a:t>
          </a:r>
          <a:endParaRPr lang="ru-RU" dirty="0"/>
        </a:p>
      </dgm:t>
    </dgm:pt>
    <dgm:pt modelId="{73A3E996-569A-4A20-B3E8-90946E951572}" type="parTrans" cxnId="{4C9470A7-E6B0-4FC9-8AFE-8F4E76129897}">
      <dgm:prSet/>
      <dgm:spPr/>
    </dgm:pt>
    <dgm:pt modelId="{C8786A54-88C3-4E25-A1A2-9C9EF05665DB}" type="sibTrans" cxnId="{4C9470A7-E6B0-4FC9-8AFE-8F4E76129897}">
      <dgm:prSet/>
      <dgm:spPr/>
    </dgm:pt>
    <dgm:pt modelId="{B826EE2E-1860-479A-AA77-5618D08C07E3}">
      <dgm:prSet phldrT="[Текст]"/>
      <dgm:spPr/>
      <dgm:t>
        <a:bodyPr/>
        <a:lstStyle/>
        <a:p>
          <a:r>
            <a:rPr lang="ru-RU" dirty="0" smtClean="0"/>
            <a:t>Тишина</a:t>
          </a:r>
          <a:endParaRPr lang="ru-RU" dirty="0"/>
        </a:p>
      </dgm:t>
    </dgm:pt>
    <dgm:pt modelId="{01D8C8C5-48C4-42A1-98E3-41DED76E72F3}" type="parTrans" cxnId="{7127E81D-281C-42A2-977E-81002AF2281C}">
      <dgm:prSet/>
      <dgm:spPr/>
    </dgm:pt>
    <dgm:pt modelId="{B46F0D1B-9882-485E-9576-EAC4929BD9DF}" type="sibTrans" cxnId="{7127E81D-281C-42A2-977E-81002AF2281C}">
      <dgm:prSet/>
      <dgm:spPr/>
    </dgm:pt>
    <dgm:pt modelId="{0C9C67BD-FBB8-4D20-B665-9DED12C5B52F}">
      <dgm:prSet/>
      <dgm:spPr/>
      <dgm:t>
        <a:bodyPr/>
        <a:lstStyle/>
        <a:p>
          <a:r>
            <a:rPr lang="ru-RU" dirty="0" smtClean="0"/>
            <a:t>Лучший классный уголок</a:t>
          </a:r>
          <a:endParaRPr lang="ru-RU" dirty="0"/>
        </a:p>
      </dgm:t>
    </dgm:pt>
    <dgm:pt modelId="{510D2876-0842-491D-AE25-E65DDF7D4BB7}" type="parTrans" cxnId="{6739883B-DD8E-4A13-BD4B-4AD9E79605CE}">
      <dgm:prSet/>
      <dgm:spPr/>
    </dgm:pt>
    <dgm:pt modelId="{619828A5-4CBF-49EC-B691-1D6D3DFF0852}" type="sibTrans" cxnId="{6739883B-DD8E-4A13-BD4B-4AD9E79605CE}">
      <dgm:prSet/>
      <dgm:spPr/>
    </dgm:pt>
    <dgm:pt modelId="{187EC803-F6B1-40C4-902A-5DFE5AACF50C}" type="pres">
      <dgm:prSet presAssocID="{BC457562-9E84-40FA-B94D-BD8D17E48771}" presName="Name0" presStyleCnt="0">
        <dgm:presLayoutVars>
          <dgm:dir/>
          <dgm:resizeHandles val="exact"/>
        </dgm:presLayoutVars>
      </dgm:prSet>
      <dgm:spPr/>
    </dgm:pt>
    <dgm:pt modelId="{F2E80466-692A-4C80-88B8-E1250A52E670}" type="pres">
      <dgm:prSet presAssocID="{BC457562-9E84-40FA-B94D-BD8D17E48771}" presName="fgShape" presStyleLbl="fgShp" presStyleIdx="0" presStyleCnt="1"/>
      <dgm:spPr/>
    </dgm:pt>
    <dgm:pt modelId="{A8EB2205-47AE-4CB0-8F25-ACAB84F3CBE1}" type="pres">
      <dgm:prSet presAssocID="{BC457562-9E84-40FA-B94D-BD8D17E48771}" presName="linComp" presStyleCnt="0"/>
      <dgm:spPr/>
    </dgm:pt>
    <dgm:pt modelId="{53B74E30-C8B9-465A-A361-0818C97CA90E}" type="pres">
      <dgm:prSet presAssocID="{BDCDC7D1-F27D-4510-90B6-17FAB70813D4}" presName="compNode" presStyleCnt="0"/>
      <dgm:spPr/>
    </dgm:pt>
    <dgm:pt modelId="{FBCE1F00-F6A4-4F61-AE9F-887290BA7DCE}" type="pres">
      <dgm:prSet presAssocID="{BDCDC7D1-F27D-4510-90B6-17FAB70813D4}" presName="bkgdShape" presStyleLbl="node1" presStyleIdx="0" presStyleCnt="4"/>
      <dgm:spPr/>
      <dgm:t>
        <a:bodyPr/>
        <a:lstStyle/>
        <a:p>
          <a:endParaRPr lang="ru-RU"/>
        </a:p>
      </dgm:t>
    </dgm:pt>
    <dgm:pt modelId="{FC752D9D-5D23-484D-B714-61ED4E243932}" type="pres">
      <dgm:prSet presAssocID="{BDCDC7D1-F27D-4510-90B6-17FAB70813D4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CA62C3-75E3-4ACC-A0A4-BF9F1304619D}" type="pres">
      <dgm:prSet presAssocID="{BDCDC7D1-F27D-4510-90B6-17FAB70813D4}" presName="invisiNode" presStyleLbl="node1" presStyleIdx="0" presStyleCnt="4"/>
      <dgm:spPr/>
    </dgm:pt>
    <dgm:pt modelId="{41C0BBC1-4887-4979-9FF9-C29079B8432E}" type="pres">
      <dgm:prSet presAssocID="{BDCDC7D1-F27D-4510-90B6-17FAB70813D4}" presName="imagNode" presStyleLbl="fgImgPlace1" presStyleIdx="0" presStyleCnt="4" custScaleX="8304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69A4017-E893-4888-BA57-0AEB94DA4E25}" type="pres">
      <dgm:prSet presAssocID="{6EB0F827-5082-4521-9DF0-976E4C859950}" presName="sibTrans" presStyleLbl="sibTrans2D1" presStyleIdx="0" presStyleCnt="0"/>
      <dgm:spPr/>
    </dgm:pt>
    <dgm:pt modelId="{40AD9693-EA83-4658-A0DD-F4D47DDD4387}" type="pres">
      <dgm:prSet presAssocID="{9B51743C-B932-417F-AB3E-F62502FB319A}" presName="compNode" presStyleCnt="0"/>
      <dgm:spPr/>
    </dgm:pt>
    <dgm:pt modelId="{8B640DC4-E56F-4566-A956-52D69A6B35A5}" type="pres">
      <dgm:prSet presAssocID="{9B51743C-B932-417F-AB3E-F62502FB319A}" presName="bkgdShape" presStyleLbl="node1" presStyleIdx="1" presStyleCnt="4"/>
      <dgm:spPr/>
      <dgm:t>
        <a:bodyPr/>
        <a:lstStyle/>
        <a:p>
          <a:endParaRPr lang="ru-RU"/>
        </a:p>
      </dgm:t>
    </dgm:pt>
    <dgm:pt modelId="{6CE3BE88-DA6E-4D61-A062-2F28E36EB8E3}" type="pres">
      <dgm:prSet presAssocID="{9B51743C-B932-417F-AB3E-F62502FB319A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393A72-E7EE-4F26-8120-FED4A546C9C0}" type="pres">
      <dgm:prSet presAssocID="{9B51743C-B932-417F-AB3E-F62502FB319A}" presName="invisiNode" presStyleLbl="node1" presStyleIdx="1" presStyleCnt="4"/>
      <dgm:spPr/>
    </dgm:pt>
    <dgm:pt modelId="{A88EDE17-23F0-4895-A67F-BF631E390313}" type="pres">
      <dgm:prSet presAssocID="{9B51743C-B932-417F-AB3E-F62502FB319A}" presName="imagNode" presStyleLbl="fgImgPlace1" presStyleIdx="1" presStyleCnt="4" custScaleX="7583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C8B42DB-AD20-43FD-A4AE-E6342D6EB24B}" type="pres">
      <dgm:prSet presAssocID="{C8786A54-88C3-4E25-A1A2-9C9EF05665DB}" presName="sibTrans" presStyleLbl="sibTrans2D1" presStyleIdx="0" presStyleCnt="0"/>
      <dgm:spPr/>
    </dgm:pt>
    <dgm:pt modelId="{468E99C1-F6E9-480D-B493-714A4DDEDCA6}" type="pres">
      <dgm:prSet presAssocID="{B826EE2E-1860-479A-AA77-5618D08C07E3}" presName="compNode" presStyleCnt="0"/>
      <dgm:spPr/>
    </dgm:pt>
    <dgm:pt modelId="{28DA1552-6271-4C5D-90C7-70CD2947B249}" type="pres">
      <dgm:prSet presAssocID="{B826EE2E-1860-479A-AA77-5618D08C07E3}" presName="bkgdShape" presStyleLbl="node1" presStyleIdx="2" presStyleCnt="4"/>
      <dgm:spPr/>
      <dgm:t>
        <a:bodyPr/>
        <a:lstStyle/>
        <a:p>
          <a:endParaRPr lang="ru-RU"/>
        </a:p>
      </dgm:t>
    </dgm:pt>
    <dgm:pt modelId="{1B1DC1CA-BB9C-4BA8-A88A-C023CF79C566}" type="pres">
      <dgm:prSet presAssocID="{B826EE2E-1860-479A-AA77-5618D08C07E3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0D820A-D251-49EA-95DC-6C2E3554A21A}" type="pres">
      <dgm:prSet presAssocID="{B826EE2E-1860-479A-AA77-5618D08C07E3}" presName="invisiNode" presStyleLbl="node1" presStyleIdx="2" presStyleCnt="4"/>
      <dgm:spPr/>
    </dgm:pt>
    <dgm:pt modelId="{2C098576-F13C-4587-97A5-D2DAC351222A}" type="pres">
      <dgm:prSet presAssocID="{B826EE2E-1860-479A-AA77-5618D08C07E3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C4171E5-E72A-4CCC-810F-AAC065C6E8B4}" type="pres">
      <dgm:prSet presAssocID="{B46F0D1B-9882-485E-9576-EAC4929BD9DF}" presName="sibTrans" presStyleLbl="sibTrans2D1" presStyleIdx="0" presStyleCnt="0"/>
      <dgm:spPr/>
    </dgm:pt>
    <dgm:pt modelId="{C2F07112-A047-4878-924B-3ADB65856AFA}" type="pres">
      <dgm:prSet presAssocID="{0C9C67BD-FBB8-4D20-B665-9DED12C5B52F}" presName="compNode" presStyleCnt="0"/>
      <dgm:spPr/>
    </dgm:pt>
    <dgm:pt modelId="{9940F9CF-0A13-4DF5-9C31-1B4B053AF88D}" type="pres">
      <dgm:prSet presAssocID="{0C9C67BD-FBB8-4D20-B665-9DED12C5B52F}" presName="bkgdShape" presStyleLbl="node1" presStyleIdx="3" presStyleCnt="4"/>
      <dgm:spPr/>
      <dgm:t>
        <a:bodyPr/>
        <a:lstStyle/>
        <a:p>
          <a:endParaRPr lang="ru-RU"/>
        </a:p>
      </dgm:t>
    </dgm:pt>
    <dgm:pt modelId="{9CAD4F9C-7195-4CED-9FBC-463118D7B6C1}" type="pres">
      <dgm:prSet presAssocID="{0C9C67BD-FBB8-4D20-B665-9DED12C5B52F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E275C7-AAF5-44CC-9D1E-6E59C19BE224}" type="pres">
      <dgm:prSet presAssocID="{0C9C67BD-FBB8-4D20-B665-9DED12C5B52F}" presName="invisiNode" presStyleLbl="node1" presStyleIdx="3" presStyleCnt="4"/>
      <dgm:spPr/>
    </dgm:pt>
    <dgm:pt modelId="{BE49DF54-2E5B-4945-8DB8-89CB02FD856F}" type="pres">
      <dgm:prSet presAssocID="{0C9C67BD-FBB8-4D20-B665-9DED12C5B52F}" presName="imagNode" presStyleLbl="fgImgPlace1" presStyleIdx="3" presStyleCnt="4" custScaleX="8061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4C9470A7-E6B0-4FC9-8AFE-8F4E76129897}" srcId="{BC457562-9E84-40FA-B94D-BD8D17E48771}" destId="{9B51743C-B932-417F-AB3E-F62502FB319A}" srcOrd="1" destOrd="0" parTransId="{73A3E996-569A-4A20-B3E8-90946E951572}" sibTransId="{C8786A54-88C3-4E25-A1A2-9C9EF05665DB}"/>
    <dgm:cxn modelId="{E33BAC43-B0E9-4DE1-88F0-9E0AC663F642}" type="presOf" srcId="{B826EE2E-1860-479A-AA77-5618D08C07E3}" destId="{1B1DC1CA-BB9C-4BA8-A88A-C023CF79C566}" srcOrd="1" destOrd="0" presId="urn:microsoft.com/office/officeart/2005/8/layout/hList7"/>
    <dgm:cxn modelId="{999E7566-2924-4F2C-A644-206704EE9263}" type="presOf" srcId="{9B51743C-B932-417F-AB3E-F62502FB319A}" destId="{6CE3BE88-DA6E-4D61-A062-2F28E36EB8E3}" srcOrd="1" destOrd="0" presId="urn:microsoft.com/office/officeart/2005/8/layout/hList7"/>
    <dgm:cxn modelId="{304B3FFA-C7FB-4FC3-871F-6789302CB9FC}" type="presOf" srcId="{9B51743C-B932-417F-AB3E-F62502FB319A}" destId="{8B640DC4-E56F-4566-A956-52D69A6B35A5}" srcOrd="0" destOrd="0" presId="urn:microsoft.com/office/officeart/2005/8/layout/hList7"/>
    <dgm:cxn modelId="{8ED42879-1211-4AB5-B93B-D60B9D96BC6C}" type="presOf" srcId="{B46F0D1B-9882-485E-9576-EAC4929BD9DF}" destId="{CC4171E5-E72A-4CCC-810F-AAC065C6E8B4}" srcOrd="0" destOrd="0" presId="urn:microsoft.com/office/officeart/2005/8/layout/hList7"/>
    <dgm:cxn modelId="{117756BC-B0FA-4D54-8969-59DA1D3CB46D}" srcId="{BC457562-9E84-40FA-B94D-BD8D17E48771}" destId="{BDCDC7D1-F27D-4510-90B6-17FAB70813D4}" srcOrd="0" destOrd="0" parTransId="{FFF6B7F7-8D75-4A6A-81A8-6F33B66E5378}" sibTransId="{6EB0F827-5082-4521-9DF0-976E4C859950}"/>
    <dgm:cxn modelId="{A92E5FAA-76D1-43C5-A56C-69C8C8045380}" type="presOf" srcId="{0C9C67BD-FBB8-4D20-B665-9DED12C5B52F}" destId="{9CAD4F9C-7195-4CED-9FBC-463118D7B6C1}" srcOrd="1" destOrd="0" presId="urn:microsoft.com/office/officeart/2005/8/layout/hList7"/>
    <dgm:cxn modelId="{CDFB61BD-B1C5-4932-BFFA-C685315DC151}" type="presOf" srcId="{BDCDC7D1-F27D-4510-90B6-17FAB70813D4}" destId="{FC752D9D-5D23-484D-B714-61ED4E243932}" srcOrd="1" destOrd="0" presId="urn:microsoft.com/office/officeart/2005/8/layout/hList7"/>
    <dgm:cxn modelId="{389CA481-5142-4911-B710-4B1DE93825BA}" type="presOf" srcId="{0C9C67BD-FBB8-4D20-B665-9DED12C5B52F}" destId="{9940F9CF-0A13-4DF5-9C31-1B4B053AF88D}" srcOrd="0" destOrd="0" presId="urn:microsoft.com/office/officeart/2005/8/layout/hList7"/>
    <dgm:cxn modelId="{7127E81D-281C-42A2-977E-81002AF2281C}" srcId="{BC457562-9E84-40FA-B94D-BD8D17E48771}" destId="{B826EE2E-1860-479A-AA77-5618D08C07E3}" srcOrd="2" destOrd="0" parTransId="{01D8C8C5-48C4-42A1-98E3-41DED76E72F3}" sibTransId="{B46F0D1B-9882-485E-9576-EAC4929BD9DF}"/>
    <dgm:cxn modelId="{AE4856F8-6AA4-4318-8360-5293CEC8DE1C}" type="presOf" srcId="{C8786A54-88C3-4E25-A1A2-9C9EF05665DB}" destId="{6C8B42DB-AD20-43FD-A4AE-E6342D6EB24B}" srcOrd="0" destOrd="0" presId="urn:microsoft.com/office/officeart/2005/8/layout/hList7"/>
    <dgm:cxn modelId="{BA4C430B-F4AD-4716-8EA4-A066C7577ECE}" type="presOf" srcId="{BC457562-9E84-40FA-B94D-BD8D17E48771}" destId="{187EC803-F6B1-40C4-902A-5DFE5AACF50C}" srcOrd="0" destOrd="0" presId="urn:microsoft.com/office/officeart/2005/8/layout/hList7"/>
    <dgm:cxn modelId="{27A1D332-F877-46FE-98EA-2055DFC82426}" type="presOf" srcId="{B826EE2E-1860-479A-AA77-5618D08C07E3}" destId="{28DA1552-6271-4C5D-90C7-70CD2947B249}" srcOrd="0" destOrd="0" presId="urn:microsoft.com/office/officeart/2005/8/layout/hList7"/>
    <dgm:cxn modelId="{57310C34-388F-4101-8402-B51FB884BCAA}" type="presOf" srcId="{BDCDC7D1-F27D-4510-90B6-17FAB70813D4}" destId="{FBCE1F00-F6A4-4F61-AE9F-887290BA7DCE}" srcOrd="0" destOrd="0" presId="urn:microsoft.com/office/officeart/2005/8/layout/hList7"/>
    <dgm:cxn modelId="{DD0FE1D0-4677-40AD-8711-F5861BFE38E5}" type="presOf" srcId="{6EB0F827-5082-4521-9DF0-976E4C859950}" destId="{869A4017-E893-4888-BA57-0AEB94DA4E25}" srcOrd="0" destOrd="0" presId="urn:microsoft.com/office/officeart/2005/8/layout/hList7"/>
    <dgm:cxn modelId="{6739883B-DD8E-4A13-BD4B-4AD9E79605CE}" srcId="{BC457562-9E84-40FA-B94D-BD8D17E48771}" destId="{0C9C67BD-FBB8-4D20-B665-9DED12C5B52F}" srcOrd="3" destOrd="0" parTransId="{510D2876-0842-491D-AE25-E65DDF7D4BB7}" sibTransId="{619828A5-4CBF-49EC-B691-1D6D3DFF0852}"/>
    <dgm:cxn modelId="{DD56C9FB-1148-4F85-8004-FF15B5743B07}" type="presParOf" srcId="{187EC803-F6B1-40C4-902A-5DFE5AACF50C}" destId="{F2E80466-692A-4C80-88B8-E1250A52E670}" srcOrd="0" destOrd="0" presId="urn:microsoft.com/office/officeart/2005/8/layout/hList7"/>
    <dgm:cxn modelId="{95FCCB3A-99F9-4735-B072-7A5033C7C370}" type="presParOf" srcId="{187EC803-F6B1-40C4-902A-5DFE5AACF50C}" destId="{A8EB2205-47AE-4CB0-8F25-ACAB84F3CBE1}" srcOrd="1" destOrd="0" presId="urn:microsoft.com/office/officeart/2005/8/layout/hList7"/>
    <dgm:cxn modelId="{A35CF957-AF18-4958-AF70-E56F37157CC0}" type="presParOf" srcId="{A8EB2205-47AE-4CB0-8F25-ACAB84F3CBE1}" destId="{53B74E30-C8B9-465A-A361-0818C97CA90E}" srcOrd="0" destOrd="0" presId="urn:microsoft.com/office/officeart/2005/8/layout/hList7"/>
    <dgm:cxn modelId="{6AFFAB44-5D88-4DD7-8324-B4F35C4EAF35}" type="presParOf" srcId="{53B74E30-C8B9-465A-A361-0818C97CA90E}" destId="{FBCE1F00-F6A4-4F61-AE9F-887290BA7DCE}" srcOrd="0" destOrd="0" presId="urn:microsoft.com/office/officeart/2005/8/layout/hList7"/>
    <dgm:cxn modelId="{1DD8BBFE-0F43-48FB-B077-672ECB742470}" type="presParOf" srcId="{53B74E30-C8B9-465A-A361-0818C97CA90E}" destId="{FC752D9D-5D23-484D-B714-61ED4E243932}" srcOrd="1" destOrd="0" presId="urn:microsoft.com/office/officeart/2005/8/layout/hList7"/>
    <dgm:cxn modelId="{91FF391A-4D7B-484D-891C-811B5D957F8E}" type="presParOf" srcId="{53B74E30-C8B9-465A-A361-0818C97CA90E}" destId="{73CA62C3-75E3-4ACC-A0A4-BF9F1304619D}" srcOrd="2" destOrd="0" presId="urn:microsoft.com/office/officeart/2005/8/layout/hList7"/>
    <dgm:cxn modelId="{5E693288-1260-4982-A1E0-CB5AA4B91399}" type="presParOf" srcId="{53B74E30-C8B9-465A-A361-0818C97CA90E}" destId="{41C0BBC1-4887-4979-9FF9-C29079B8432E}" srcOrd="3" destOrd="0" presId="urn:microsoft.com/office/officeart/2005/8/layout/hList7"/>
    <dgm:cxn modelId="{D9A10F48-0F5E-49EB-81D1-0E645EDD00FC}" type="presParOf" srcId="{A8EB2205-47AE-4CB0-8F25-ACAB84F3CBE1}" destId="{869A4017-E893-4888-BA57-0AEB94DA4E25}" srcOrd="1" destOrd="0" presId="urn:microsoft.com/office/officeart/2005/8/layout/hList7"/>
    <dgm:cxn modelId="{E295BEF7-BBE3-4D80-B2FF-909DEDF49F03}" type="presParOf" srcId="{A8EB2205-47AE-4CB0-8F25-ACAB84F3CBE1}" destId="{40AD9693-EA83-4658-A0DD-F4D47DDD4387}" srcOrd="2" destOrd="0" presId="urn:microsoft.com/office/officeart/2005/8/layout/hList7"/>
    <dgm:cxn modelId="{B7CB3012-6933-4667-AF85-A807AA6B1C8A}" type="presParOf" srcId="{40AD9693-EA83-4658-A0DD-F4D47DDD4387}" destId="{8B640DC4-E56F-4566-A956-52D69A6B35A5}" srcOrd="0" destOrd="0" presId="urn:microsoft.com/office/officeart/2005/8/layout/hList7"/>
    <dgm:cxn modelId="{F9063715-2DEE-4339-BAE9-D5D84A4DCEE7}" type="presParOf" srcId="{40AD9693-EA83-4658-A0DD-F4D47DDD4387}" destId="{6CE3BE88-DA6E-4D61-A062-2F28E36EB8E3}" srcOrd="1" destOrd="0" presId="urn:microsoft.com/office/officeart/2005/8/layout/hList7"/>
    <dgm:cxn modelId="{5CEBED9D-FF5A-43A0-8D25-30E3AE790583}" type="presParOf" srcId="{40AD9693-EA83-4658-A0DD-F4D47DDD4387}" destId="{7E393A72-E7EE-4F26-8120-FED4A546C9C0}" srcOrd="2" destOrd="0" presId="urn:microsoft.com/office/officeart/2005/8/layout/hList7"/>
    <dgm:cxn modelId="{DA4FD43E-3B2C-448B-BBFB-CBABD6302BCB}" type="presParOf" srcId="{40AD9693-EA83-4658-A0DD-F4D47DDD4387}" destId="{A88EDE17-23F0-4895-A67F-BF631E390313}" srcOrd="3" destOrd="0" presId="urn:microsoft.com/office/officeart/2005/8/layout/hList7"/>
    <dgm:cxn modelId="{4BAE2202-D931-401D-A706-75DD353D632C}" type="presParOf" srcId="{A8EB2205-47AE-4CB0-8F25-ACAB84F3CBE1}" destId="{6C8B42DB-AD20-43FD-A4AE-E6342D6EB24B}" srcOrd="3" destOrd="0" presId="urn:microsoft.com/office/officeart/2005/8/layout/hList7"/>
    <dgm:cxn modelId="{5B62FAE0-1095-4C6B-8F32-EE995C3E1B38}" type="presParOf" srcId="{A8EB2205-47AE-4CB0-8F25-ACAB84F3CBE1}" destId="{468E99C1-F6E9-480D-B493-714A4DDEDCA6}" srcOrd="4" destOrd="0" presId="urn:microsoft.com/office/officeart/2005/8/layout/hList7"/>
    <dgm:cxn modelId="{2CB9F729-F279-4CF6-AB09-73DEE7BEB19A}" type="presParOf" srcId="{468E99C1-F6E9-480D-B493-714A4DDEDCA6}" destId="{28DA1552-6271-4C5D-90C7-70CD2947B249}" srcOrd="0" destOrd="0" presId="urn:microsoft.com/office/officeart/2005/8/layout/hList7"/>
    <dgm:cxn modelId="{9D4D8779-B918-45E6-8BCA-54B33B43D7C8}" type="presParOf" srcId="{468E99C1-F6E9-480D-B493-714A4DDEDCA6}" destId="{1B1DC1CA-BB9C-4BA8-A88A-C023CF79C566}" srcOrd="1" destOrd="0" presId="urn:microsoft.com/office/officeart/2005/8/layout/hList7"/>
    <dgm:cxn modelId="{16BF5ECD-52BD-4FC5-B9DC-17903D8BE35A}" type="presParOf" srcId="{468E99C1-F6E9-480D-B493-714A4DDEDCA6}" destId="{E10D820A-D251-49EA-95DC-6C2E3554A21A}" srcOrd="2" destOrd="0" presId="urn:microsoft.com/office/officeart/2005/8/layout/hList7"/>
    <dgm:cxn modelId="{418D6BC4-8007-44D4-B994-A4CEB9E8EA32}" type="presParOf" srcId="{468E99C1-F6E9-480D-B493-714A4DDEDCA6}" destId="{2C098576-F13C-4587-97A5-D2DAC351222A}" srcOrd="3" destOrd="0" presId="urn:microsoft.com/office/officeart/2005/8/layout/hList7"/>
    <dgm:cxn modelId="{A35A50D8-DE68-441C-B2BB-AAD3226B0A65}" type="presParOf" srcId="{A8EB2205-47AE-4CB0-8F25-ACAB84F3CBE1}" destId="{CC4171E5-E72A-4CCC-810F-AAC065C6E8B4}" srcOrd="5" destOrd="0" presId="urn:microsoft.com/office/officeart/2005/8/layout/hList7"/>
    <dgm:cxn modelId="{86BCC265-48C9-4F3F-A1E2-898E3E2E29D2}" type="presParOf" srcId="{A8EB2205-47AE-4CB0-8F25-ACAB84F3CBE1}" destId="{C2F07112-A047-4878-924B-3ADB65856AFA}" srcOrd="6" destOrd="0" presId="urn:microsoft.com/office/officeart/2005/8/layout/hList7"/>
    <dgm:cxn modelId="{6FED2890-2C40-46EB-9189-71D3B03271D9}" type="presParOf" srcId="{C2F07112-A047-4878-924B-3ADB65856AFA}" destId="{9940F9CF-0A13-4DF5-9C31-1B4B053AF88D}" srcOrd="0" destOrd="0" presId="urn:microsoft.com/office/officeart/2005/8/layout/hList7"/>
    <dgm:cxn modelId="{20153E1C-6635-45FC-B941-88C1387498A9}" type="presParOf" srcId="{C2F07112-A047-4878-924B-3ADB65856AFA}" destId="{9CAD4F9C-7195-4CED-9FBC-463118D7B6C1}" srcOrd="1" destOrd="0" presId="urn:microsoft.com/office/officeart/2005/8/layout/hList7"/>
    <dgm:cxn modelId="{605F707F-98BC-463A-BF1B-1FB570F90DEC}" type="presParOf" srcId="{C2F07112-A047-4878-924B-3ADB65856AFA}" destId="{95E275C7-AAF5-44CC-9D1E-6E59C19BE224}" srcOrd="2" destOrd="0" presId="urn:microsoft.com/office/officeart/2005/8/layout/hList7"/>
    <dgm:cxn modelId="{84896178-2BCF-401C-9836-AFA2F0C3B200}" type="presParOf" srcId="{C2F07112-A047-4878-924B-3ADB65856AFA}" destId="{BE49DF54-2E5B-4945-8DB8-89CB02FD856F}" srcOrd="3" destOrd="0" presId="urn:microsoft.com/office/officeart/2005/8/layout/hList7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3839EB-ACAB-4223-AA11-6AFEA2D1267E}" type="doc">
      <dgm:prSet loTypeId="urn:microsoft.com/office/officeart/2005/8/layout/vList4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F1C5790-CAFB-4847-B1AE-9FEB11688A0D}">
      <dgm:prSet phldrT="[Текст]"/>
      <dgm:spPr/>
      <dgm:t>
        <a:bodyPr/>
        <a:lstStyle/>
        <a:p>
          <a:r>
            <a:rPr lang="ru-RU" b="1" dirty="0" smtClean="0">
              <a:solidFill>
                <a:schemeClr val="tx2">
                  <a:lumMod val="60000"/>
                  <a:lumOff val="40000"/>
                </a:schemeClr>
              </a:solidFill>
            </a:rPr>
            <a:t>Марафон «Памяти Пьера де Кубертена»</a:t>
          </a:r>
          <a:endParaRPr lang="ru-RU" b="1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651C9C1A-9E8C-424C-83DC-5F96F815CEDE}" type="parTrans" cxnId="{DE362CF8-5BFC-4BBA-8855-81EC7A7C992A}">
      <dgm:prSet/>
      <dgm:spPr/>
      <dgm:t>
        <a:bodyPr/>
        <a:lstStyle/>
        <a:p>
          <a:endParaRPr lang="ru-RU"/>
        </a:p>
      </dgm:t>
    </dgm:pt>
    <dgm:pt modelId="{5A5E6677-1283-4C0D-BB13-B6291564208E}" type="sibTrans" cxnId="{DE362CF8-5BFC-4BBA-8855-81EC7A7C992A}">
      <dgm:prSet/>
      <dgm:spPr/>
      <dgm:t>
        <a:bodyPr/>
        <a:lstStyle/>
        <a:p>
          <a:endParaRPr lang="ru-RU"/>
        </a:p>
      </dgm:t>
    </dgm:pt>
    <dgm:pt modelId="{57444126-96D2-41FB-90A8-D89AC87EF889}">
      <dgm:prSet phldrT="[Текст]"/>
      <dgm:spPr/>
      <dgm:t>
        <a:bodyPr/>
        <a:lstStyle/>
        <a:p>
          <a:r>
            <a:rPr lang="ru-RU" dirty="0" smtClean="0"/>
            <a:t>В марафоне приняли участие все учащиеся</a:t>
          </a:r>
          <a:endParaRPr lang="ru-RU" dirty="0"/>
        </a:p>
      </dgm:t>
    </dgm:pt>
    <dgm:pt modelId="{F12A9741-F451-4E01-8819-F25DB33A2156}" type="parTrans" cxnId="{FB6890D1-480A-411D-94CB-9D9F4671E1E9}">
      <dgm:prSet/>
      <dgm:spPr/>
      <dgm:t>
        <a:bodyPr/>
        <a:lstStyle/>
        <a:p>
          <a:endParaRPr lang="ru-RU"/>
        </a:p>
      </dgm:t>
    </dgm:pt>
    <dgm:pt modelId="{12DF9EF1-7F76-4507-A2EA-920AB995FB16}" type="sibTrans" cxnId="{FB6890D1-480A-411D-94CB-9D9F4671E1E9}">
      <dgm:prSet/>
      <dgm:spPr/>
      <dgm:t>
        <a:bodyPr/>
        <a:lstStyle/>
        <a:p>
          <a:endParaRPr lang="ru-RU"/>
        </a:p>
      </dgm:t>
    </dgm:pt>
    <dgm:pt modelId="{CB7A4929-1791-49DB-B88E-B3BE7D6A8B06}">
      <dgm:prSet phldrT="[Текст]"/>
      <dgm:spPr/>
      <dgm:t>
        <a:bodyPr/>
        <a:lstStyle/>
        <a:p>
          <a:r>
            <a:rPr lang="ru-RU" dirty="0" smtClean="0"/>
            <a:t>Праздник осени</a:t>
          </a:r>
          <a:endParaRPr lang="ru-RU" dirty="0"/>
        </a:p>
      </dgm:t>
    </dgm:pt>
    <dgm:pt modelId="{D816C8B6-DB23-4B91-8422-880059A910BE}" type="parTrans" cxnId="{6DCBF091-D9A9-4961-8337-017CCB0A9CE7}">
      <dgm:prSet/>
      <dgm:spPr/>
      <dgm:t>
        <a:bodyPr/>
        <a:lstStyle/>
        <a:p>
          <a:endParaRPr lang="ru-RU"/>
        </a:p>
      </dgm:t>
    </dgm:pt>
    <dgm:pt modelId="{802B3C20-9E0E-439D-9A2D-18C6F8CD93BC}" type="sibTrans" cxnId="{6DCBF091-D9A9-4961-8337-017CCB0A9CE7}">
      <dgm:prSet/>
      <dgm:spPr/>
      <dgm:t>
        <a:bodyPr/>
        <a:lstStyle/>
        <a:p>
          <a:endParaRPr lang="ru-RU"/>
        </a:p>
      </dgm:t>
    </dgm:pt>
    <dgm:pt modelId="{F9FB0779-4D75-4E8B-8C2F-E375E9E42785}">
      <dgm:prSet phldrT="[Текст]"/>
      <dgm:spPr/>
      <dgm:t>
        <a:bodyPr/>
        <a:lstStyle/>
        <a:p>
          <a:r>
            <a:rPr lang="ru-RU" dirty="0" err="1" smtClean="0"/>
            <a:t>Турслет</a:t>
          </a:r>
          <a:endParaRPr lang="ru-RU" dirty="0"/>
        </a:p>
      </dgm:t>
    </dgm:pt>
    <dgm:pt modelId="{759DC031-4998-4EBA-80C3-957F16112312}" type="parTrans" cxnId="{CE16A41C-7334-4413-8324-1103BF84F844}">
      <dgm:prSet/>
      <dgm:spPr/>
      <dgm:t>
        <a:bodyPr/>
        <a:lstStyle/>
        <a:p>
          <a:endParaRPr lang="ru-RU"/>
        </a:p>
      </dgm:t>
    </dgm:pt>
    <dgm:pt modelId="{D89E9572-1691-4403-818D-CF954D608743}" type="sibTrans" cxnId="{CE16A41C-7334-4413-8324-1103BF84F844}">
      <dgm:prSet/>
      <dgm:spPr/>
      <dgm:t>
        <a:bodyPr/>
        <a:lstStyle/>
        <a:p>
          <a:endParaRPr lang="ru-RU"/>
        </a:p>
      </dgm:t>
    </dgm:pt>
    <dgm:pt modelId="{D24755A9-61FC-4B16-B055-07C87BD2AF25}">
      <dgm:prSet phldrT="[Текст]"/>
      <dgm:spPr/>
      <dgm:t>
        <a:bodyPr/>
        <a:lstStyle/>
        <a:p>
          <a:r>
            <a:rPr lang="ru-RU" dirty="0" smtClean="0"/>
            <a:t>Команда: Полев Дмитрий, Иванова Алина, Анисимова Дарья, </a:t>
          </a:r>
          <a:endParaRPr lang="ru-RU" dirty="0"/>
        </a:p>
      </dgm:t>
    </dgm:pt>
    <dgm:pt modelId="{F1CBEA03-639A-41EC-8D53-57B69EDABE8C}" type="sibTrans" cxnId="{4DA7B94C-4CC2-4CE2-91CC-F26C3CBAC85A}">
      <dgm:prSet/>
      <dgm:spPr/>
      <dgm:t>
        <a:bodyPr/>
        <a:lstStyle/>
        <a:p>
          <a:endParaRPr lang="ru-RU"/>
        </a:p>
      </dgm:t>
    </dgm:pt>
    <dgm:pt modelId="{43CBDAD5-86E5-4FA3-8AD4-E782A307DFC1}" type="parTrans" cxnId="{4DA7B94C-4CC2-4CE2-91CC-F26C3CBAC85A}">
      <dgm:prSet/>
      <dgm:spPr/>
      <dgm:t>
        <a:bodyPr/>
        <a:lstStyle/>
        <a:p>
          <a:endParaRPr lang="ru-RU"/>
        </a:p>
      </dgm:t>
    </dgm:pt>
    <dgm:pt modelId="{8B7CBAA3-7068-4615-AF93-DC0B23E17710}">
      <dgm:prSet phldrT="[Текст]"/>
      <dgm:spPr/>
      <dgm:t>
        <a:bodyPr/>
        <a:lstStyle/>
        <a:p>
          <a:r>
            <a:rPr lang="ru-RU" dirty="0" err="1" smtClean="0"/>
            <a:t>Николенко</a:t>
          </a:r>
          <a:r>
            <a:rPr lang="ru-RU" dirty="0" smtClean="0"/>
            <a:t> Николай, Бунин Александр</a:t>
          </a:r>
          <a:endParaRPr lang="ru-RU" dirty="0"/>
        </a:p>
      </dgm:t>
    </dgm:pt>
    <dgm:pt modelId="{3C8EA30A-91DC-461C-AEF5-5869C64BA415}" type="sibTrans" cxnId="{4EBB7605-C477-45D4-897E-3B8D29DFE137}">
      <dgm:prSet/>
      <dgm:spPr/>
      <dgm:t>
        <a:bodyPr/>
        <a:lstStyle/>
        <a:p>
          <a:endParaRPr lang="ru-RU"/>
        </a:p>
      </dgm:t>
    </dgm:pt>
    <dgm:pt modelId="{E7715C26-2355-4633-9F1C-D1BC1685C778}" type="parTrans" cxnId="{4EBB7605-C477-45D4-897E-3B8D29DFE137}">
      <dgm:prSet/>
      <dgm:spPr/>
      <dgm:t>
        <a:bodyPr/>
        <a:lstStyle/>
        <a:p>
          <a:endParaRPr lang="ru-RU"/>
        </a:p>
      </dgm:t>
    </dgm:pt>
    <dgm:pt modelId="{68BF711D-3678-43F3-84D6-5590FB57DC6A}" type="pres">
      <dgm:prSet presAssocID="{783839EB-ACAB-4223-AA11-6AFEA2D1267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DFB444-78AF-4228-A54A-22A646719B6F}" type="pres">
      <dgm:prSet presAssocID="{EF1C5790-CAFB-4847-B1AE-9FEB11688A0D}" presName="comp" presStyleCnt="0"/>
      <dgm:spPr/>
    </dgm:pt>
    <dgm:pt modelId="{BDF69697-838B-416B-B858-F06E804F270F}" type="pres">
      <dgm:prSet presAssocID="{EF1C5790-CAFB-4847-B1AE-9FEB11688A0D}" presName="box" presStyleLbl="node1" presStyleIdx="0" presStyleCnt="3"/>
      <dgm:spPr/>
      <dgm:t>
        <a:bodyPr/>
        <a:lstStyle/>
        <a:p>
          <a:endParaRPr lang="ru-RU"/>
        </a:p>
      </dgm:t>
    </dgm:pt>
    <dgm:pt modelId="{FA50F6E1-907F-44F8-9984-8BB4B7BF392F}" type="pres">
      <dgm:prSet presAssocID="{EF1C5790-CAFB-4847-B1AE-9FEB11688A0D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CB3D6CE-F889-4FA4-9FC7-A3FDF24F5D86}" type="pres">
      <dgm:prSet presAssocID="{EF1C5790-CAFB-4847-B1AE-9FEB11688A0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6A7EA9-B05B-44B7-AB17-ACE9435AA6CD}" type="pres">
      <dgm:prSet presAssocID="{5A5E6677-1283-4C0D-BB13-B6291564208E}" presName="spacer" presStyleCnt="0"/>
      <dgm:spPr/>
    </dgm:pt>
    <dgm:pt modelId="{5B0D3828-5078-4696-BEFB-3CE4588058B0}" type="pres">
      <dgm:prSet presAssocID="{CB7A4929-1791-49DB-B88E-B3BE7D6A8B06}" presName="comp" presStyleCnt="0"/>
      <dgm:spPr/>
    </dgm:pt>
    <dgm:pt modelId="{45FCA7DF-7E4A-4B94-A16E-79972DEB025D}" type="pres">
      <dgm:prSet presAssocID="{CB7A4929-1791-49DB-B88E-B3BE7D6A8B06}" presName="box" presStyleLbl="node1" presStyleIdx="1" presStyleCnt="3"/>
      <dgm:spPr/>
      <dgm:t>
        <a:bodyPr/>
        <a:lstStyle/>
        <a:p>
          <a:endParaRPr lang="ru-RU"/>
        </a:p>
      </dgm:t>
    </dgm:pt>
    <dgm:pt modelId="{D48F71ED-4545-4D9E-94BE-AC7848A7C1FE}" type="pres">
      <dgm:prSet presAssocID="{CB7A4929-1791-49DB-B88E-B3BE7D6A8B06}" presName="img" presStyleLbl="fgImgPlace1" presStyleIdx="1" presStyleCnt="3" custLinFactNeighborX="2114" custLinFactNeighborY="147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610FF4E-E0CB-4630-A3D9-7DD6E3D59450}" type="pres">
      <dgm:prSet presAssocID="{CB7A4929-1791-49DB-B88E-B3BE7D6A8B0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B6433F-D97F-4C65-A35D-430A8266A09B}" type="pres">
      <dgm:prSet presAssocID="{802B3C20-9E0E-439D-9A2D-18C6F8CD93BC}" presName="spacer" presStyleCnt="0"/>
      <dgm:spPr/>
    </dgm:pt>
    <dgm:pt modelId="{8AD83BC1-D407-42AF-9487-DE584240193E}" type="pres">
      <dgm:prSet presAssocID="{F9FB0779-4D75-4E8B-8C2F-E375E9E42785}" presName="comp" presStyleCnt="0"/>
      <dgm:spPr/>
    </dgm:pt>
    <dgm:pt modelId="{722A901F-A618-4605-BE6C-A15FDFA98703}" type="pres">
      <dgm:prSet presAssocID="{F9FB0779-4D75-4E8B-8C2F-E375E9E42785}" presName="box" presStyleLbl="node1" presStyleIdx="2" presStyleCnt="3" custLinFactNeighborX="-348" custLinFactNeighborY="591"/>
      <dgm:spPr/>
      <dgm:t>
        <a:bodyPr/>
        <a:lstStyle/>
        <a:p>
          <a:endParaRPr lang="ru-RU"/>
        </a:p>
      </dgm:t>
    </dgm:pt>
    <dgm:pt modelId="{8DCB1932-4B6D-4D15-9B3F-8D7D240C72D8}" type="pres">
      <dgm:prSet presAssocID="{F9FB0779-4D75-4E8B-8C2F-E375E9E42785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8BFF586-E569-4241-A9DD-DB7B15AB90BE}" type="pres">
      <dgm:prSet presAssocID="{F9FB0779-4D75-4E8B-8C2F-E375E9E4278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BDB48E-4691-4E56-BC44-239B23722160}" type="presOf" srcId="{D24755A9-61FC-4B16-B055-07C87BD2AF25}" destId="{D8BFF586-E569-4241-A9DD-DB7B15AB90BE}" srcOrd="1" destOrd="1" presId="urn:microsoft.com/office/officeart/2005/8/layout/vList4"/>
    <dgm:cxn modelId="{DE362CF8-5BFC-4BBA-8855-81EC7A7C992A}" srcId="{783839EB-ACAB-4223-AA11-6AFEA2D1267E}" destId="{EF1C5790-CAFB-4847-B1AE-9FEB11688A0D}" srcOrd="0" destOrd="0" parTransId="{651C9C1A-9E8C-424C-83DC-5F96F815CEDE}" sibTransId="{5A5E6677-1283-4C0D-BB13-B6291564208E}"/>
    <dgm:cxn modelId="{3DBC0CC8-664F-44EE-9BA4-3E6C1314997E}" type="presOf" srcId="{CB7A4929-1791-49DB-B88E-B3BE7D6A8B06}" destId="{45FCA7DF-7E4A-4B94-A16E-79972DEB025D}" srcOrd="0" destOrd="0" presId="urn:microsoft.com/office/officeart/2005/8/layout/vList4"/>
    <dgm:cxn modelId="{B4F4049D-9F1B-4352-BEDC-BCE327D62B6D}" type="presOf" srcId="{57444126-96D2-41FB-90A8-D89AC87EF889}" destId="{8CB3D6CE-F889-4FA4-9FC7-A3FDF24F5D86}" srcOrd="1" destOrd="1" presId="urn:microsoft.com/office/officeart/2005/8/layout/vList4"/>
    <dgm:cxn modelId="{95935853-6BD8-4185-B40F-8B73965A9F1B}" type="presOf" srcId="{8B7CBAA3-7068-4615-AF93-DC0B23E17710}" destId="{722A901F-A618-4605-BE6C-A15FDFA98703}" srcOrd="0" destOrd="2" presId="urn:microsoft.com/office/officeart/2005/8/layout/vList4"/>
    <dgm:cxn modelId="{B5D40E58-7BE2-44F4-B345-95B436A27933}" type="presOf" srcId="{783839EB-ACAB-4223-AA11-6AFEA2D1267E}" destId="{68BF711D-3678-43F3-84D6-5590FB57DC6A}" srcOrd="0" destOrd="0" presId="urn:microsoft.com/office/officeart/2005/8/layout/vList4"/>
    <dgm:cxn modelId="{4DA7B94C-4CC2-4CE2-91CC-F26C3CBAC85A}" srcId="{F9FB0779-4D75-4E8B-8C2F-E375E9E42785}" destId="{D24755A9-61FC-4B16-B055-07C87BD2AF25}" srcOrd="0" destOrd="0" parTransId="{43CBDAD5-86E5-4FA3-8AD4-E782A307DFC1}" sibTransId="{F1CBEA03-639A-41EC-8D53-57B69EDABE8C}"/>
    <dgm:cxn modelId="{496A496A-0D47-4A0A-ADDA-865ABBEE0EBD}" type="presOf" srcId="{EF1C5790-CAFB-4847-B1AE-9FEB11688A0D}" destId="{BDF69697-838B-416B-B858-F06E804F270F}" srcOrd="0" destOrd="0" presId="urn:microsoft.com/office/officeart/2005/8/layout/vList4"/>
    <dgm:cxn modelId="{4EBB7605-C477-45D4-897E-3B8D29DFE137}" srcId="{F9FB0779-4D75-4E8B-8C2F-E375E9E42785}" destId="{8B7CBAA3-7068-4615-AF93-DC0B23E17710}" srcOrd="1" destOrd="0" parTransId="{E7715C26-2355-4633-9F1C-D1BC1685C778}" sibTransId="{3C8EA30A-91DC-461C-AEF5-5869C64BA415}"/>
    <dgm:cxn modelId="{DE49D9F0-B794-4C04-BC6D-CA6913935018}" type="presOf" srcId="{CB7A4929-1791-49DB-B88E-B3BE7D6A8B06}" destId="{A610FF4E-E0CB-4630-A3D9-7DD6E3D59450}" srcOrd="1" destOrd="0" presId="urn:microsoft.com/office/officeart/2005/8/layout/vList4"/>
    <dgm:cxn modelId="{E843389E-CA3B-45A4-B8D2-A09E0A9C7269}" type="presOf" srcId="{F9FB0779-4D75-4E8B-8C2F-E375E9E42785}" destId="{722A901F-A618-4605-BE6C-A15FDFA98703}" srcOrd="0" destOrd="0" presId="urn:microsoft.com/office/officeart/2005/8/layout/vList4"/>
    <dgm:cxn modelId="{BA7B29F1-2F80-43C1-815A-D60A8F88C25D}" type="presOf" srcId="{D24755A9-61FC-4B16-B055-07C87BD2AF25}" destId="{722A901F-A618-4605-BE6C-A15FDFA98703}" srcOrd="0" destOrd="1" presId="urn:microsoft.com/office/officeart/2005/8/layout/vList4"/>
    <dgm:cxn modelId="{7CB3D7AA-2DDF-4D94-8C9E-872212934BA4}" type="presOf" srcId="{57444126-96D2-41FB-90A8-D89AC87EF889}" destId="{BDF69697-838B-416B-B858-F06E804F270F}" srcOrd="0" destOrd="1" presId="urn:microsoft.com/office/officeart/2005/8/layout/vList4"/>
    <dgm:cxn modelId="{6DCBF091-D9A9-4961-8337-017CCB0A9CE7}" srcId="{783839EB-ACAB-4223-AA11-6AFEA2D1267E}" destId="{CB7A4929-1791-49DB-B88E-B3BE7D6A8B06}" srcOrd="1" destOrd="0" parTransId="{D816C8B6-DB23-4B91-8422-880059A910BE}" sibTransId="{802B3C20-9E0E-439D-9A2D-18C6F8CD93BC}"/>
    <dgm:cxn modelId="{CE16A41C-7334-4413-8324-1103BF84F844}" srcId="{783839EB-ACAB-4223-AA11-6AFEA2D1267E}" destId="{F9FB0779-4D75-4E8B-8C2F-E375E9E42785}" srcOrd="2" destOrd="0" parTransId="{759DC031-4998-4EBA-80C3-957F16112312}" sibTransId="{D89E9572-1691-4403-818D-CF954D608743}"/>
    <dgm:cxn modelId="{15B1DEEA-D20B-4AEA-92D5-94BF1C11D4A4}" type="presOf" srcId="{F9FB0779-4D75-4E8B-8C2F-E375E9E42785}" destId="{D8BFF586-E569-4241-A9DD-DB7B15AB90BE}" srcOrd="1" destOrd="0" presId="urn:microsoft.com/office/officeart/2005/8/layout/vList4"/>
    <dgm:cxn modelId="{9AC478B2-F0D5-410A-9861-FEB6507EFF85}" type="presOf" srcId="{8B7CBAA3-7068-4615-AF93-DC0B23E17710}" destId="{D8BFF586-E569-4241-A9DD-DB7B15AB90BE}" srcOrd="1" destOrd="2" presId="urn:microsoft.com/office/officeart/2005/8/layout/vList4"/>
    <dgm:cxn modelId="{FB6890D1-480A-411D-94CB-9D9F4671E1E9}" srcId="{EF1C5790-CAFB-4847-B1AE-9FEB11688A0D}" destId="{57444126-96D2-41FB-90A8-D89AC87EF889}" srcOrd="0" destOrd="0" parTransId="{F12A9741-F451-4E01-8819-F25DB33A2156}" sibTransId="{12DF9EF1-7F76-4507-A2EA-920AB995FB16}"/>
    <dgm:cxn modelId="{F986091B-7A94-4FC6-8234-DFEFAEA6021D}" type="presOf" srcId="{EF1C5790-CAFB-4847-B1AE-9FEB11688A0D}" destId="{8CB3D6CE-F889-4FA4-9FC7-A3FDF24F5D86}" srcOrd="1" destOrd="0" presId="urn:microsoft.com/office/officeart/2005/8/layout/vList4"/>
    <dgm:cxn modelId="{C545876F-0BD3-4948-9931-32284A66747A}" type="presParOf" srcId="{68BF711D-3678-43F3-84D6-5590FB57DC6A}" destId="{93DFB444-78AF-4228-A54A-22A646719B6F}" srcOrd="0" destOrd="0" presId="urn:microsoft.com/office/officeart/2005/8/layout/vList4"/>
    <dgm:cxn modelId="{D0C17577-CA33-43CF-8942-09919D34E6DC}" type="presParOf" srcId="{93DFB444-78AF-4228-A54A-22A646719B6F}" destId="{BDF69697-838B-416B-B858-F06E804F270F}" srcOrd="0" destOrd="0" presId="urn:microsoft.com/office/officeart/2005/8/layout/vList4"/>
    <dgm:cxn modelId="{72FD53CB-1473-4E79-B854-188EDF38A473}" type="presParOf" srcId="{93DFB444-78AF-4228-A54A-22A646719B6F}" destId="{FA50F6E1-907F-44F8-9984-8BB4B7BF392F}" srcOrd="1" destOrd="0" presId="urn:microsoft.com/office/officeart/2005/8/layout/vList4"/>
    <dgm:cxn modelId="{46C80D4E-2F53-44C2-A667-BA7C8BED1299}" type="presParOf" srcId="{93DFB444-78AF-4228-A54A-22A646719B6F}" destId="{8CB3D6CE-F889-4FA4-9FC7-A3FDF24F5D86}" srcOrd="2" destOrd="0" presId="urn:microsoft.com/office/officeart/2005/8/layout/vList4"/>
    <dgm:cxn modelId="{0ABC9045-F3F9-4A6A-8862-4838C7F14CDA}" type="presParOf" srcId="{68BF711D-3678-43F3-84D6-5590FB57DC6A}" destId="{886A7EA9-B05B-44B7-AB17-ACE9435AA6CD}" srcOrd="1" destOrd="0" presId="urn:microsoft.com/office/officeart/2005/8/layout/vList4"/>
    <dgm:cxn modelId="{F3518FF7-2755-4809-B854-18D10E5ECAB5}" type="presParOf" srcId="{68BF711D-3678-43F3-84D6-5590FB57DC6A}" destId="{5B0D3828-5078-4696-BEFB-3CE4588058B0}" srcOrd="2" destOrd="0" presId="urn:microsoft.com/office/officeart/2005/8/layout/vList4"/>
    <dgm:cxn modelId="{2663A722-A24F-4801-BC04-7B13DF52ACA0}" type="presParOf" srcId="{5B0D3828-5078-4696-BEFB-3CE4588058B0}" destId="{45FCA7DF-7E4A-4B94-A16E-79972DEB025D}" srcOrd="0" destOrd="0" presId="urn:microsoft.com/office/officeart/2005/8/layout/vList4"/>
    <dgm:cxn modelId="{97E71D9F-3F2A-4320-8BF0-AD31D5038D51}" type="presParOf" srcId="{5B0D3828-5078-4696-BEFB-3CE4588058B0}" destId="{D48F71ED-4545-4D9E-94BE-AC7848A7C1FE}" srcOrd="1" destOrd="0" presId="urn:microsoft.com/office/officeart/2005/8/layout/vList4"/>
    <dgm:cxn modelId="{B619ABEC-5686-4147-B1D4-043B88BF10E8}" type="presParOf" srcId="{5B0D3828-5078-4696-BEFB-3CE4588058B0}" destId="{A610FF4E-E0CB-4630-A3D9-7DD6E3D59450}" srcOrd="2" destOrd="0" presId="urn:microsoft.com/office/officeart/2005/8/layout/vList4"/>
    <dgm:cxn modelId="{CFB02BA5-8087-46D5-8AAD-F78426E52676}" type="presParOf" srcId="{68BF711D-3678-43F3-84D6-5590FB57DC6A}" destId="{02B6433F-D97F-4C65-A35D-430A8266A09B}" srcOrd="3" destOrd="0" presId="urn:microsoft.com/office/officeart/2005/8/layout/vList4"/>
    <dgm:cxn modelId="{2F9FCA7F-586F-44E8-9726-4118F81C4F51}" type="presParOf" srcId="{68BF711D-3678-43F3-84D6-5590FB57DC6A}" destId="{8AD83BC1-D407-42AF-9487-DE584240193E}" srcOrd="4" destOrd="0" presId="urn:microsoft.com/office/officeart/2005/8/layout/vList4"/>
    <dgm:cxn modelId="{8E6BC054-4496-4A7F-BB88-71238441A709}" type="presParOf" srcId="{8AD83BC1-D407-42AF-9487-DE584240193E}" destId="{722A901F-A618-4605-BE6C-A15FDFA98703}" srcOrd="0" destOrd="0" presId="urn:microsoft.com/office/officeart/2005/8/layout/vList4"/>
    <dgm:cxn modelId="{C0D2AFE2-4456-47BB-8E5D-89C4F20BB138}" type="presParOf" srcId="{8AD83BC1-D407-42AF-9487-DE584240193E}" destId="{8DCB1932-4B6D-4D15-9B3F-8D7D240C72D8}" srcOrd="1" destOrd="0" presId="urn:microsoft.com/office/officeart/2005/8/layout/vList4"/>
    <dgm:cxn modelId="{72A90A66-5A1D-46D7-BEFC-5742C10CAD6E}" type="presParOf" srcId="{8AD83BC1-D407-42AF-9487-DE584240193E}" destId="{D8BFF586-E569-4241-A9DD-DB7B15AB90BE}" srcOrd="2" destOrd="0" presId="urn:microsoft.com/office/officeart/2005/8/layout/vList4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243339-3C59-42A6-88FD-B1EDF58CF773}" type="doc">
      <dgm:prSet loTypeId="urn:microsoft.com/office/officeart/2005/8/layout/vList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10BFFA3-ED02-4D92-9E72-670D7028B459}">
      <dgm:prSet phldrT="[Текст]"/>
      <dgm:spPr/>
      <dgm:t>
        <a:bodyPr/>
        <a:lstStyle/>
        <a:p>
          <a:r>
            <a:rPr lang="ru-RU" dirty="0" smtClean="0"/>
            <a:t>Выставка поделок</a:t>
          </a:r>
          <a:endParaRPr lang="ru-RU" dirty="0"/>
        </a:p>
      </dgm:t>
    </dgm:pt>
    <dgm:pt modelId="{3C8CA360-2A34-4E9D-825F-A643FF74CD53}" type="parTrans" cxnId="{F3026D45-27E2-44F3-B04B-E747EF410D81}">
      <dgm:prSet/>
      <dgm:spPr/>
      <dgm:t>
        <a:bodyPr/>
        <a:lstStyle/>
        <a:p>
          <a:endParaRPr lang="ru-RU"/>
        </a:p>
      </dgm:t>
    </dgm:pt>
    <dgm:pt modelId="{FB7D81B6-2072-4E55-B18E-F8770D9A72AC}" type="sibTrans" cxnId="{F3026D45-27E2-44F3-B04B-E747EF410D81}">
      <dgm:prSet/>
      <dgm:spPr/>
      <dgm:t>
        <a:bodyPr/>
        <a:lstStyle/>
        <a:p>
          <a:endParaRPr lang="ru-RU"/>
        </a:p>
      </dgm:t>
    </dgm:pt>
    <dgm:pt modelId="{7EA7587F-E7EC-4F87-9648-5ED18BB07BD2}">
      <dgm:prSet phldrT="[Текст]"/>
      <dgm:spPr/>
      <dgm:t>
        <a:bodyPr/>
        <a:lstStyle/>
        <a:p>
          <a:r>
            <a:rPr lang="ru-RU" dirty="0" smtClean="0"/>
            <a:t>Приняли участие: Иванова Алина, </a:t>
          </a:r>
          <a:r>
            <a:rPr lang="ru-RU" dirty="0" err="1" smtClean="0"/>
            <a:t>Косихина</a:t>
          </a:r>
          <a:r>
            <a:rPr lang="ru-RU" dirty="0" smtClean="0"/>
            <a:t> Светлана</a:t>
          </a:r>
          <a:endParaRPr lang="ru-RU" dirty="0"/>
        </a:p>
      </dgm:t>
    </dgm:pt>
    <dgm:pt modelId="{A98C681A-4AEB-410B-8086-A8447CA69417}" type="parTrans" cxnId="{DF6697BE-AE04-4928-9628-F00BC98E87B3}">
      <dgm:prSet/>
      <dgm:spPr/>
      <dgm:t>
        <a:bodyPr/>
        <a:lstStyle/>
        <a:p>
          <a:endParaRPr lang="ru-RU"/>
        </a:p>
      </dgm:t>
    </dgm:pt>
    <dgm:pt modelId="{C1D47316-E289-454C-A173-2D51C989FB0C}" type="sibTrans" cxnId="{DF6697BE-AE04-4928-9628-F00BC98E87B3}">
      <dgm:prSet/>
      <dgm:spPr/>
      <dgm:t>
        <a:bodyPr/>
        <a:lstStyle/>
        <a:p>
          <a:endParaRPr lang="ru-RU"/>
        </a:p>
      </dgm:t>
    </dgm:pt>
    <dgm:pt modelId="{91B5B487-C29E-4DC5-9E30-1C55278C6694}">
      <dgm:prSet phldrT="[Текст]"/>
      <dgm:spPr/>
      <dgm:t>
        <a:bodyPr/>
        <a:lstStyle/>
        <a:p>
          <a:r>
            <a:rPr lang="ru-RU" dirty="0" err="1" smtClean="0"/>
            <a:t>Скурепова</a:t>
          </a:r>
          <a:r>
            <a:rPr lang="ru-RU" dirty="0" smtClean="0"/>
            <a:t> Софья, Шабанов Роман, Дерябина Инна</a:t>
          </a:r>
          <a:endParaRPr lang="ru-RU" dirty="0"/>
        </a:p>
      </dgm:t>
    </dgm:pt>
    <dgm:pt modelId="{B1235396-5422-4C90-B86E-9EA89CCD1B5D}" type="parTrans" cxnId="{13A9C3A4-B12C-4833-9682-5ECB714EA0DA}">
      <dgm:prSet/>
      <dgm:spPr/>
      <dgm:t>
        <a:bodyPr/>
        <a:lstStyle/>
        <a:p>
          <a:endParaRPr lang="ru-RU"/>
        </a:p>
      </dgm:t>
    </dgm:pt>
    <dgm:pt modelId="{4739334D-2C9A-40B2-BEEF-8A3B4FB0E32C}" type="sibTrans" cxnId="{13A9C3A4-B12C-4833-9682-5ECB714EA0DA}">
      <dgm:prSet/>
      <dgm:spPr/>
      <dgm:t>
        <a:bodyPr/>
        <a:lstStyle/>
        <a:p>
          <a:endParaRPr lang="ru-RU"/>
        </a:p>
      </dgm:t>
    </dgm:pt>
    <dgm:pt modelId="{13FFEF51-1486-408E-A801-01BC328C2879}">
      <dgm:prSet phldrT="[Текст]"/>
      <dgm:spPr/>
      <dgm:t>
        <a:bodyPr/>
        <a:lstStyle/>
        <a:p>
          <a:r>
            <a:rPr lang="ru-RU" dirty="0" smtClean="0"/>
            <a:t>День бегуна</a:t>
          </a:r>
          <a:endParaRPr lang="ru-RU" dirty="0"/>
        </a:p>
      </dgm:t>
    </dgm:pt>
    <dgm:pt modelId="{AAE945E5-25B6-4F25-9C84-95D1982D9ABB}" type="parTrans" cxnId="{A8EC8F79-2094-491E-8132-DA7392F30F2E}">
      <dgm:prSet/>
      <dgm:spPr/>
      <dgm:t>
        <a:bodyPr/>
        <a:lstStyle/>
        <a:p>
          <a:endParaRPr lang="ru-RU"/>
        </a:p>
      </dgm:t>
    </dgm:pt>
    <dgm:pt modelId="{088E114D-A2C4-4AC0-B2FA-18779FFAD76E}" type="sibTrans" cxnId="{A8EC8F79-2094-491E-8132-DA7392F30F2E}">
      <dgm:prSet/>
      <dgm:spPr/>
      <dgm:t>
        <a:bodyPr/>
        <a:lstStyle/>
        <a:p>
          <a:endParaRPr lang="ru-RU"/>
        </a:p>
      </dgm:t>
    </dgm:pt>
    <dgm:pt modelId="{01D56B26-31BA-406A-961D-7DFC85BF73C4}">
      <dgm:prSet phldrT="[Текст]"/>
      <dgm:spPr/>
      <dgm:t>
        <a:bodyPr/>
        <a:lstStyle/>
        <a:p>
          <a:r>
            <a:rPr lang="ru-RU" dirty="0" smtClean="0"/>
            <a:t>Приняли участие: Полев Дмитрий – от мальчиков</a:t>
          </a:r>
          <a:endParaRPr lang="ru-RU" dirty="0"/>
        </a:p>
      </dgm:t>
    </dgm:pt>
    <dgm:pt modelId="{42429ABE-9414-4715-B719-CEAD3B1BDC57}" type="parTrans" cxnId="{AA981F2D-FC0A-426D-B13E-14606440CBCB}">
      <dgm:prSet/>
      <dgm:spPr/>
      <dgm:t>
        <a:bodyPr/>
        <a:lstStyle/>
        <a:p>
          <a:endParaRPr lang="ru-RU"/>
        </a:p>
      </dgm:t>
    </dgm:pt>
    <dgm:pt modelId="{44250D4A-7B01-4A5F-B5F2-2EF9E0AA803D}" type="sibTrans" cxnId="{AA981F2D-FC0A-426D-B13E-14606440CBCB}">
      <dgm:prSet/>
      <dgm:spPr/>
      <dgm:t>
        <a:bodyPr/>
        <a:lstStyle/>
        <a:p>
          <a:endParaRPr lang="ru-RU"/>
        </a:p>
      </dgm:t>
    </dgm:pt>
    <dgm:pt modelId="{AA8D3D61-B959-425E-BA9A-01265C6975B4}">
      <dgm:prSet phldrT="[Текст]"/>
      <dgm:spPr/>
      <dgm:t>
        <a:bodyPr/>
        <a:lstStyle/>
        <a:p>
          <a:r>
            <a:rPr lang="ru-RU" dirty="0" smtClean="0"/>
            <a:t>Новогодний праздник</a:t>
          </a:r>
          <a:endParaRPr lang="ru-RU" dirty="0"/>
        </a:p>
      </dgm:t>
    </dgm:pt>
    <dgm:pt modelId="{7DBF68B6-D715-4E0A-A0A4-EEB4EC826458}" type="parTrans" cxnId="{64C73BEA-0B42-49B6-A7AB-209AAB062F30}">
      <dgm:prSet/>
      <dgm:spPr/>
      <dgm:t>
        <a:bodyPr/>
        <a:lstStyle/>
        <a:p>
          <a:endParaRPr lang="ru-RU"/>
        </a:p>
      </dgm:t>
    </dgm:pt>
    <dgm:pt modelId="{3344AAD6-5A9F-48CC-8357-352CB07A79C7}" type="sibTrans" cxnId="{64C73BEA-0B42-49B6-A7AB-209AAB062F30}">
      <dgm:prSet/>
      <dgm:spPr/>
      <dgm:t>
        <a:bodyPr/>
        <a:lstStyle/>
        <a:p>
          <a:endParaRPr lang="ru-RU"/>
        </a:p>
      </dgm:t>
    </dgm:pt>
    <dgm:pt modelId="{300586A0-9EE1-4DF5-B846-859CA631E699}">
      <dgm:prSet phldrT="[Текст]"/>
      <dgm:spPr/>
      <dgm:t>
        <a:bodyPr/>
        <a:lstStyle/>
        <a:p>
          <a:r>
            <a:rPr lang="ru-RU" dirty="0" smtClean="0"/>
            <a:t>Иванова Алина - снегурочка</a:t>
          </a:r>
          <a:endParaRPr lang="ru-RU" dirty="0"/>
        </a:p>
      </dgm:t>
    </dgm:pt>
    <dgm:pt modelId="{491B6AE0-FAAB-44A7-96A2-10232A968A0B}" type="parTrans" cxnId="{12327141-58A0-4E57-A3A1-8D2A998DE7C8}">
      <dgm:prSet/>
      <dgm:spPr/>
      <dgm:t>
        <a:bodyPr/>
        <a:lstStyle/>
        <a:p>
          <a:endParaRPr lang="ru-RU"/>
        </a:p>
      </dgm:t>
    </dgm:pt>
    <dgm:pt modelId="{AB9A4CC5-2A39-47A9-A8BC-0DF18E904980}" type="sibTrans" cxnId="{12327141-58A0-4E57-A3A1-8D2A998DE7C8}">
      <dgm:prSet/>
      <dgm:spPr/>
      <dgm:t>
        <a:bodyPr/>
        <a:lstStyle/>
        <a:p>
          <a:endParaRPr lang="ru-RU"/>
        </a:p>
      </dgm:t>
    </dgm:pt>
    <dgm:pt modelId="{73ADFBD0-538F-4224-97D6-7A9D6EE1AEC8}">
      <dgm:prSet phldrT="[Текст]"/>
      <dgm:spPr/>
      <dgm:t>
        <a:bodyPr/>
        <a:lstStyle/>
        <a:p>
          <a:r>
            <a:rPr lang="ru-RU" dirty="0" smtClean="0"/>
            <a:t>Сценка: Саликова Наталья и Штергель Кристина</a:t>
          </a:r>
          <a:endParaRPr lang="ru-RU" dirty="0"/>
        </a:p>
      </dgm:t>
    </dgm:pt>
    <dgm:pt modelId="{2AE6084E-2014-48B5-B5F2-9B984FF1D0EF}" type="parTrans" cxnId="{706E083E-1408-4565-A1D8-96DFF8B81125}">
      <dgm:prSet/>
      <dgm:spPr/>
      <dgm:t>
        <a:bodyPr/>
        <a:lstStyle/>
        <a:p>
          <a:endParaRPr lang="ru-RU"/>
        </a:p>
      </dgm:t>
    </dgm:pt>
    <dgm:pt modelId="{26DCD51B-FF1B-43E8-BC3D-95DF96BEA8DD}" type="sibTrans" cxnId="{706E083E-1408-4565-A1D8-96DFF8B81125}">
      <dgm:prSet/>
      <dgm:spPr/>
      <dgm:t>
        <a:bodyPr/>
        <a:lstStyle/>
        <a:p>
          <a:endParaRPr lang="ru-RU"/>
        </a:p>
      </dgm:t>
    </dgm:pt>
    <dgm:pt modelId="{19B92204-1603-4690-AB97-AAC068C0F83A}">
      <dgm:prSet phldrT="[Текст]"/>
      <dgm:spPr/>
      <dgm:t>
        <a:bodyPr/>
        <a:lstStyle/>
        <a:p>
          <a:r>
            <a:rPr lang="ru-RU" dirty="0" smtClean="0"/>
            <a:t>От девочек: Анисимова Дарья и Беленко Юлия</a:t>
          </a:r>
          <a:endParaRPr lang="ru-RU" dirty="0"/>
        </a:p>
      </dgm:t>
    </dgm:pt>
    <dgm:pt modelId="{3F0AA660-59CC-444D-8E27-39C7B356EBA5}" type="sibTrans" cxnId="{AAD3CC7B-4865-4B92-935E-E5AD9EC92C24}">
      <dgm:prSet/>
      <dgm:spPr/>
      <dgm:t>
        <a:bodyPr/>
        <a:lstStyle/>
        <a:p>
          <a:endParaRPr lang="ru-RU"/>
        </a:p>
      </dgm:t>
    </dgm:pt>
    <dgm:pt modelId="{0AE863FC-87A7-4EC6-B8D1-17903825EF76}" type="parTrans" cxnId="{AAD3CC7B-4865-4B92-935E-E5AD9EC92C24}">
      <dgm:prSet/>
      <dgm:spPr/>
      <dgm:t>
        <a:bodyPr/>
        <a:lstStyle/>
        <a:p>
          <a:endParaRPr lang="ru-RU"/>
        </a:p>
      </dgm:t>
    </dgm:pt>
    <dgm:pt modelId="{CAA0F913-33EE-4658-B357-865EA93CFE25}" type="pres">
      <dgm:prSet presAssocID="{62243339-3C59-42A6-88FD-B1EDF58CF77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5E68B7-4C46-436B-A1AC-6AB8158CADF0}" type="pres">
      <dgm:prSet presAssocID="{210BFFA3-ED02-4D92-9E72-670D7028B459}" presName="comp" presStyleCnt="0"/>
      <dgm:spPr/>
    </dgm:pt>
    <dgm:pt modelId="{82152C5B-6EC8-441F-A93B-2E8563F29D80}" type="pres">
      <dgm:prSet presAssocID="{210BFFA3-ED02-4D92-9E72-670D7028B459}" presName="box" presStyleLbl="node1" presStyleIdx="0" presStyleCnt="3"/>
      <dgm:spPr/>
      <dgm:t>
        <a:bodyPr/>
        <a:lstStyle/>
        <a:p>
          <a:endParaRPr lang="ru-RU"/>
        </a:p>
      </dgm:t>
    </dgm:pt>
    <dgm:pt modelId="{14046A4E-EF1A-41DB-80AD-BD94B7E49399}" type="pres">
      <dgm:prSet presAssocID="{210BFFA3-ED02-4D92-9E72-670D7028B459}" presName="img" presStyleLbl="fgImgPlace1" presStyleIdx="0" presStyleCnt="3" custLinFactNeighborX="2690" custLinFactNeighborY="-239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865D6D0-E4B5-4289-97AF-92BE21423783}" type="pres">
      <dgm:prSet presAssocID="{210BFFA3-ED02-4D92-9E72-670D7028B45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EC0AF8-A555-4726-8FB6-8A5D22C0F6E2}" type="pres">
      <dgm:prSet presAssocID="{FB7D81B6-2072-4E55-B18E-F8770D9A72AC}" presName="spacer" presStyleCnt="0"/>
      <dgm:spPr/>
    </dgm:pt>
    <dgm:pt modelId="{4280E37A-0971-4E40-996D-AE038746DAE5}" type="pres">
      <dgm:prSet presAssocID="{13FFEF51-1486-408E-A801-01BC328C2879}" presName="comp" presStyleCnt="0"/>
      <dgm:spPr/>
    </dgm:pt>
    <dgm:pt modelId="{7E6F310D-0EC4-4709-B2B2-BFCFBF45DA56}" type="pres">
      <dgm:prSet presAssocID="{13FFEF51-1486-408E-A801-01BC328C2879}" presName="box" presStyleLbl="node1" presStyleIdx="1" presStyleCnt="3"/>
      <dgm:spPr/>
      <dgm:t>
        <a:bodyPr/>
        <a:lstStyle/>
        <a:p>
          <a:endParaRPr lang="ru-RU"/>
        </a:p>
      </dgm:t>
    </dgm:pt>
    <dgm:pt modelId="{3C590F23-36AA-4246-82AE-F35DEFFFB4E3}" type="pres">
      <dgm:prSet presAssocID="{13FFEF51-1486-408E-A801-01BC328C2879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58905B0-7C4E-46A6-801C-6569C9DC1D52}" type="pres">
      <dgm:prSet presAssocID="{13FFEF51-1486-408E-A801-01BC328C287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1783E-FB37-40EF-BD68-92EA21E543C4}" type="pres">
      <dgm:prSet presAssocID="{088E114D-A2C4-4AC0-B2FA-18779FFAD76E}" presName="spacer" presStyleCnt="0"/>
      <dgm:spPr/>
    </dgm:pt>
    <dgm:pt modelId="{B21E6CC5-9FAE-4CE3-903E-7152995B24F0}" type="pres">
      <dgm:prSet presAssocID="{AA8D3D61-B959-425E-BA9A-01265C6975B4}" presName="comp" presStyleCnt="0"/>
      <dgm:spPr/>
    </dgm:pt>
    <dgm:pt modelId="{211E65D3-D646-42EC-8374-7D3E6A0C9F7D}" type="pres">
      <dgm:prSet presAssocID="{AA8D3D61-B959-425E-BA9A-01265C6975B4}" presName="box" presStyleLbl="node1" presStyleIdx="2" presStyleCnt="3"/>
      <dgm:spPr/>
      <dgm:t>
        <a:bodyPr/>
        <a:lstStyle/>
        <a:p>
          <a:endParaRPr lang="ru-RU"/>
        </a:p>
      </dgm:t>
    </dgm:pt>
    <dgm:pt modelId="{2C55D9CF-71A2-4E20-9A60-804D192AE651}" type="pres">
      <dgm:prSet presAssocID="{AA8D3D61-B959-425E-BA9A-01265C6975B4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E4D4FEF-AB8B-4B25-9119-2484069AFEA0}" type="pres">
      <dgm:prSet presAssocID="{AA8D3D61-B959-425E-BA9A-01265C6975B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EC8F79-2094-491E-8132-DA7392F30F2E}" srcId="{62243339-3C59-42A6-88FD-B1EDF58CF773}" destId="{13FFEF51-1486-408E-A801-01BC328C2879}" srcOrd="1" destOrd="0" parTransId="{AAE945E5-25B6-4F25-9C84-95D1982D9ABB}" sibTransId="{088E114D-A2C4-4AC0-B2FA-18779FFAD76E}"/>
    <dgm:cxn modelId="{72D5F748-C69F-4026-945E-69586F2ECCA8}" type="presOf" srcId="{19B92204-1603-4690-AB97-AAC068C0F83A}" destId="{7E6F310D-0EC4-4709-B2B2-BFCFBF45DA56}" srcOrd="0" destOrd="2" presId="urn:microsoft.com/office/officeart/2005/8/layout/vList4"/>
    <dgm:cxn modelId="{0E1D9BF7-AD95-4A8C-A686-0192DA7CC3AA}" type="presOf" srcId="{73ADFBD0-538F-4224-97D6-7A9D6EE1AEC8}" destId="{9E4D4FEF-AB8B-4B25-9119-2484069AFEA0}" srcOrd="1" destOrd="2" presId="urn:microsoft.com/office/officeart/2005/8/layout/vList4"/>
    <dgm:cxn modelId="{368638E1-D429-41B5-B852-6B5EAE337273}" type="presOf" srcId="{73ADFBD0-538F-4224-97D6-7A9D6EE1AEC8}" destId="{211E65D3-D646-42EC-8374-7D3E6A0C9F7D}" srcOrd="0" destOrd="2" presId="urn:microsoft.com/office/officeart/2005/8/layout/vList4"/>
    <dgm:cxn modelId="{12327141-58A0-4E57-A3A1-8D2A998DE7C8}" srcId="{AA8D3D61-B959-425E-BA9A-01265C6975B4}" destId="{300586A0-9EE1-4DF5-B846-859CA631E699}" srcOrd="0" destOrd="0" parTransId="{491B6AE0-FAAB-44A7-96A2-10232A968A0B}" sibTransId="{AB9A4CC5-2A39-47A9-A8BC-0DF18E904980}"/>
    <dgm:cxn modelId="{13A9C3A4-B12C-4833-9682-5ECB714EA0DA}" srcId="{210BFFA3-ED02-4D92-9E72-670D7028B459}" destId="{91B5B487-C29E-4DC5-9E30-1C55278C6694}" srcOrd="1" destOrd="0" parTransId="{B1235396-5422-4C90-B86E-9EA89CCD1B5D}" sibTransId="{4739334D-2C9A-40B2-BEEF-8A3B4FB0E32C}"/>
    <dgm:cxn modelId="{BE121C0F-3B7D-471D-95E8-10AC1312BB3A}" type="presOf" srcId="{AA8D3D61-B959-425E-BA9A-01265C6975B4}" destId="{9E4D4FEF-AB8B-4B25-9119-2484069AFEA0}" srcOrd="1" destOrd="0" presId="urn:microsoft.com/office/officeart/2005/8/layout/vList4"/>
    <dgm:cxn modelId="{DF6697BE-AE04-4928-9628-F00BC98E87B3}" srcId="{210BFFA3-ED02-4D92-9E72-670D7028B459}" destId="{7EA7587F-E7EC-4F87-9648-5ED18BB07BD2}" srcOrd="0" destOrd="0" parTransId="{A98C681A-4AEB-410B-8086-A8447CA69417}" sibTransId="{C1D47316-E289-454C-A173-2D51C989FB0C}"/>
    <dgm:cxn modelId="{F3F433A0-4AF5-4AAC-A061-02A680BAB18C}" type="presOf" srcId="{01D56B26-31BA-406A-961D-7DFC85BF73C4}" destId="{C58905B0-7C4E-46A6-801C-6569C9DC1D52}" srcOrd="1" destOrd="1" presId="urn:microsoft.com/office/officeart/2005/8/layout/vList4"/>
    <dgm:cxn modelId="{4674C835-3497-4798-BCEB-BDE64D193C34}" type="presOf" srcId="{210BFFA3-ED02-4D92-9E72-670D7028B459}" destId="{5865D6D0-E4B5-4289-97AF-92BE21423783}" srcOrd="1" destOrd="0" presId="urn:microsoft.com/office/officeart/2005/8/layout/vList4"/>
    <dgm:cxn modelId="{EAD38A4B-F66C-442C-A695-D64615C60C47}" type="presOf" srcId="{300586A0-9EE1-4DF5-B846-859CA631E699}" destId="{211E65D3-D646-42EC-8374-7D3E6A0C9F7D}" srcOrd="0" destOrd="1" presId="urn:microsoft.com/office/officeart/2005/8/layout/vList4"/>
    <dgm:cxn modelId="{706E083E-1408-4565-A1D8-96DFF8B81125}" srcId="{AA8D3D61-B959-425E-BA9A-01265C6975B4}" destId="{73ADFBD0-538F-4224-97D6-7A9D6EE1AEC8}" srcOrd="1" destOrd="0" parTransId="{2AE6084E-2014-48B5-B5F2-9B984FF1D0EF}" sibTransId="{26DCD51B-FF1B-43E8-BC3D-95DF96BEA8DD}"/>
    <dgm:cxn modelId="{64C73BEA-0B42-49B6-A7AB-209AAB062F30}" srcId="{62243339-3C59-42A6-88FD-B1EDF58CF773}" destId="{AA8D3D61-B959-425E-BA9A-01265C6975B4}" srcOrd="2" destOrd="0" parTransId="{7DBF68B6-D715-4E0A-A0A4-EEB4EC826458}" sibTransId="{3344AAD6-5A9F-48CC-8357-352CB07A79C7}"/>
    <dgm:cxn modelId="{7F614CF0-19A0-4F83-8448-7C0B10DEEDA7}" type="presOf" srcId="{210BFFA3-ED02-4D92-9E72-670D7028B459}" destId="{82152C5B-6EC8-441F-A93B-2E8563F29D80}" srcOrd="0" destOrd="0" presId="urn:microsoft.com/office/officeart/2005/8/layout/vList4"/>
    <dgm:cxn modelId="{0DDDF3D4-EDEF-46EA-B802-66E9F4D67283}" type="presOf" srcId="{7EA7587F-E7EC-4F87-9648-5ED18BB07BD2}" destId="{82152C5B-6EC8-441F-A93B-2E8563F29D80}" srcOrd="0" destOrd="1" presId="urn:microsoft.com/office/officeart/2005/8/layout/vList4"/>
    <dgm:cxn modelId="{9B1F73B6-8702-4946-8BB2-BA282753AC73}" type="presOf" srcId="{91B5B487-C29E-4DC5-9E30-1C55278C6694}" destId="{82152C5B-6EC8-441F-A93B-2E8563F29D80}" srcOrd="0" destOrd="2" presId="urn:microsoft.com/office/officeart/2005/8/layout/vList4"/>
    <dgm:cxn modelId="{EF80E43E-6489-4CB3-A45D-4B8C469B7901}" type="presOf" srcId="{13FFEF51-1486-408E-A801-01BC328C2879}" destId="{7E6F310D-0EC4-4709-B2B2-BFCFBF45DA56}" srcOrd="0" destOrd="0" presId="urn:microsoft.com/office/officeart/2005/8/layout/vList4"/>
    <dgm:cxn modelId="{E1B49D3D-90F4-4846-9C5B-660ACBBAB218}" type="presOf" srcId="{300586A0-9EE1-4DF5-B846-859CA631E699}" destId="{9E4D4FEF-AB8B-4B25-9119-2484069AFEA0}" srcOrd="1" destOrd="1" presId="urn:microsoft.com/office/officeart/2005/8/layout/vList4"/>
    <dgm:cxn modelId="{E89B70ED-DE87-442C-8B34-A142300A6B88}" type="presOf" srcId="{AA8D3D61-B959-425E-BA9A-01265C6975B4}" destId="{211E65D3-D646-42EC-8374-7D3E6A0C9F7D}" srcOrd="0" destOrd="0" presId="urn:microsoft.com/office/officeart/2005/8/layout/vList4"/>
    <dgm:cxn modelId="{AA981F2D-FC0A-426D-B13E-14606440CBCB}" srcId="{13FFEF51-1486-408E-A801-01BC328C2879}" destId="{01D56B26-31BA-406A-961D-7DFC85BF73C4}" srcOrd="0" destOrd="0" parTransId="{42429ABE-9414-4715-B719-CEAD3B1BDC57}" sibTransId="{44250D4A-7B01-4A5F-B5F2-2EF9E0AA803D}"/>
    <dgm:cxn modelId="{86CDC9B5-9DBA-40A7-A3AC-C00972F13642}" type="presOf" srcId="{19B92204-1603-4690-AB97-AAC068C0F83A}" destId="{C58905B0-7C4E-46A6-801C-6569C9DC1D52}" srcOrd="1" destOrd="2" presId="urn:microsoft.com/office/officeart/2005/8/layout/vList4"/>
    <dgm:cxn modelId="{AAD3CC7B-4865-4B92-935E-E5AD9EC92C24}" srcId="{13FFEF51-1486-408E-A801-01BC328C2879}" destId="{19B92204-1603-4690-AB97-AAC068C0F83A}" srcOrd="1" destOrd="0" parTransId="{0AE863FC-87A7-4EC6-B8D1-17903825EF76}" sibTransId="{3F0AA660-59CC-444D-8E27-39C7B356EBA5}"/>
    <dgm:cxn modelId="{0B5E1D58-7B15-47D5-B601-D63314C66F02}" type="presOf" srcId="{62243339-3C59-42A6-88FD-B1EDF58CF773}" destId="{CAA0F913-33EE-4658-B357-865EA93CFE25}" srcOrd="0" destOrd="0" presId="urn:microsoft.com/office/officeart/2005/8/layout/vList4"/>
    <dgm:cxn modelId="{349E4D10-9F53-4B12-94E9-2B4D07B1C7BF}" type="presOf" srcId="{13FFEF51-1486-408E-A801-01BC328C2879}" destId="{C58905B0-7C4E-46A6-801C-6569C9DC1D52}" srcOrd="1" destOrd="0" presId="urn:microsoft.com/office/officeart/2005/8/layout/vList4"/>
    <dgm:cxn modelId="{A60E5C3E-E241-4997-B468-C22008D9371C}" type="presOf" srcId="{7EA7587F-E7EC-4F87-9648-5ED18BB07BD2}" destId="{5865D6D0-E4B5-4289-97AF-92BE21423783}" srcOrd="1" destOrd="1" presId="urn:microsoft.com/office/officeart/2005/8/layout/vList4"/>
    <dgm:cxn modelId="{1798C060-274B-4450-966E-541749470FB1}" type="presOf" srcId="{01D56B26-31BA-406A-961D-7DFC85BF73C4}" destId="{7E6F310D-0EC4-4709-B2B2-BFCFBF45DA56}" srcOrd="0" destOrd="1" presId="urn:microsoft.com/office/officeart/2005/8/layout/vList4"/>
    <dgm:cxn modelId="{11911BCE-FBA0-437F-810B-AE2DC0E0684C}" type="presOf" srcId="{91B5B487-C29E-4DC5-9E30-1C55278C6694}" destId="{5865D6D0-E4B5-4289-97AF-92BE21423783}" srcOrd="1" destOrd="2" presId="urn:microsoft.com/office/officeart/2005/8/layout/vList4"/>
    <dgm:cxn modelId="{F3026D45-27E2-44F3-B04B-E747EF410D81}" srcId="{62243339-3C59-42A6-88FD-B1EDF58CF773}" destId="{210BFFA3-ED02-4D92-9E72-670D7028B459}" srcOrd="0" destOrd="0" parTransId="{3C8CA360-2A34-4E9D-825F-A643FF74CD53}" sibTransId="{FB7D81B6-2072-4E55-B18E-F8770D9A72AC}"/>
    <dgm:cxn modelId="{AEBAF398-67C3-4CB7-8AEE-1F30B15E50EA}" type="presParOf" srcId="{CAA0F913-33EE-4658-B357-865EA93CFE25}" destId="{5C5E68B7-4C46-436B-A1AC-6AB8158CADF0}" srcOrd="0" destOrd="0" presId="urn:microsoft.com/office/officeart/2005/8/layout/vList4"/>
    <dgm:cxn modelId="{7DB0C7EC-6C47-4673-BF3E-94E970DBDCFD}" type="presParOf" srcId="{5C5E68B7-4C46-436B-A1AC-6AB8158CADF0}" destId="{82152C5B-6EC8-441F-A93B-2E8563F29D80}" srcOrd="0" destOrd="0" presId="urn:microsoft.com/office/officeart/2005/8/layout/vList4"/>
    <dgm:cxn modelId="{FBA7C4C1-DB52-4364-A909-81C93B8E4432}" type="presParOf" srcId="{5C5E68B7-4C46-436B-A1AC-6AB8158CADF0}" destId="{14046A4E-EF1A-41DB-80AD-BD94B7E49399}" srcOrd="1" destOrd="0" presId="urn:microsoft.com/office/officeart/2005/8/layout/vList4"/>
    <dgm:cxn modelId="{0B5F9962-DF3E-4245-B9BC-0B4BE5DD258A}" type="presParOf" srcId="{5C5E68B7-4C46-436B-A1AC-6AB8158CADF0}" destId="{5865D6D0-E4B5-4289-97AF-92BE21423783}" srcOrd="2" destOrd="0" presId="urn:microsoft.com/office/officeart/2005/8/layout/vList4"/>
    <dgm:cxn modelId="{B3CF6F68-71F6-42CC-A993-2110A1FF518A}" type="presParOf" srcId="{CAA0F913-33EE-4658-B357-865EA93CFE25}" destId="{DAEC0AF8-A555-4726-8FB6-8A5D22C0F6E2}" srcOrd="1" destOrd="0" presId="urn:microsoft.com/office/officeart/2005/8/layout/vList4"/>
    <dgm:cxn modelId="{B8DB4BF5-E214-48F4-AD37-D66F3A607A35}" type="presParOf" srcId="{CAA0F913-33EE-4658-B357-865EA93CFE25}" destId="{4280E37A-0971-4E40-996D-AE038746DAE5}" srcOrd="2" destOrd="0" presId="urn:microsoft.com/office/officeart/2005/8/layout/vList4"/>
    <dgm:cxn modelId="{F08F134D-02A2-4A1B-A95E-CEF51A689A48}" type="presParOf" srcId="{4280E37A-0971-4E40-996D-AE038746DAE5}" destId="{7E6F310D-0EC4-4709-B2B2-BFCFBF45DA56}" srcOrd="0" destOrd="0" presId="urn:microsoft.com/office/officeart/2005/8/layout/vList4"/>
    <dgm:cxn modelId="{5F9F3296-04E4-460D-A550-6D9962F3A587}" type="presParOf" srcId="{4280E37A-0971-4E40-996D-AE038746DAE5}" destId="{3C590F23-36AA-4246-82AE-F35DEFFFB4E3}" srcOrd="1" destOrd="0" presId="urn:microsoft.com/office/officeart/2005/8/layout/vList4"/>
    <dgm:cxn modelId="{3518CD43-53A6-4766-8EAA-DD0183110032}" type="presParOf" srcId="{4280E37A-0971-4E40-996D-AE038746DAE5}" destId="{C58905B0-7C4E-46A6-801C-6569C9DC1D52}" srcOrd="2" destOrd="0" presId="urn:microsoft.com/office/officeart/2005/8/layout/vList4"/>
    <dgm:cxn modelId="{66950A65-95E6-4770-8DCA-C9BDAFDB8BDC}" type="presParOf" srcId="{CAA0F913-33EE-4658-B357-865EA93CFE25}" destId="{D071783E-FB37-40EF-BD68-92EA21E543C4}" srcOrd="3" destOrd="0" presId="urn:microsoft.com/office/officeart/2005/8/layout/vList4"/>
    <dgm:cxn modelId="{985E588E-EF31-4CA3-96E9-830B5A035B14}" type="presParOf" srcId="{CAA0F913-33EE-4658-B357-865EA93CFE25}" destId="{B21E6CC5-9FAE-4CE3-903E-7152995B24F0}" srcOrd="4" destOrd="0" presId="urn:microsoft.com/office/officeart/2005/8/layout/vList4"/>
    <dgm:cxn modelId="{4F04E4D7-33C9-422A-BEEF-A786EC4109DB}" type="presParOf" srcId="{B21E6CC5-9FAE-4CE3-903E-7152995B24F0}" destId="{211E65D3-D646-42EC-8374-7D3E6A0C9F7D}" srcOrd="0" destOrd="0" presId="urn:microsoft.com/office/officeart/2005/8/layout/vList4"/>
    <dgm:cxn modelId="{02388ED7-C614-40DA-A033-48A06BF7A5F2}" type="presParOf" srcId="{B21E6CC5-9FAE-4CE3-903E-7152995B24F0}" destId="{2C55D9CF-71A2-4E20-9A60-804D192AE651}" srcOrd="1" destOrd="0" presId="urn:microsoft.com/office/officeart/2005/8/layout/vList4"/>
    <dgm:cxn modelId="{55799EAC-F468-46C5-ADA9-7006AE9DC33F}" type="presParOf" srcId="{B21E6CC5-9FAE-4CE3-903E-7152995B24F0}" destId="{9E4D4FEF-AB8B-4B25-9119-2484069AFEA0}" srcOrd="2" destOrd="0" presId="urn:microsoft.com/office/officeart/2005/8/layout/vList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7905-12E5-4F7C-A1FF-754F407D40EF}" type="datetimeFigureOut">
              <a:rPr lang="ru-RU" smtClean="0"/>
              <a:pPr/>
              <a:t>05.08.2014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4AD4-AE15-4934-AC6D-1B35E23639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7905-12E5-4F7C-A1FF-754F407D40EF}" type="datetimeFigureOut">
              <a:rPr lang="ru-RU" smtClean="0"/>
              <a:pPr/>
              <a:t>05.08.2014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4AD4-AE15-4934-AC6D-1B35E23639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7905-12E5-4F7C-A1FF-754F407D40EF}" type="datetimeFigureOut">
              <a:rPr lang="ru-RU" smtClean="0"/>
              <a:pPr/>
              <a:t>05.08.2014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4AD4-AE15-4934-AC6D-1B35E23639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7905-12E5-4F7C-A1FF-754F407D40EF}" type="datetimeFigureOut">
              <a:rPr lang="ru-RU" smtClean="0"/>
              <a:pPr/>
              <a:t>05.08.2014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4AD4-AE15-4934-AC6D-1B35E23639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7905-12E5-4F7C-A1FF-754F407D40EF}" type="datetimeFigureOut">
              <a:rPr lang="ru-RU" smtClean="0"/>
              <a:pPr/>
              <a:t>05.08.2014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4AD4-AE15-4934-AC6D-1B35E23639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7905-12E5-4F7C-A1FF-754F407D40EF}" type="datetimeFigureOut">
              <a:rPr lang="ru-RU" smtClean="0"/>
              <a:pPr/>
              <a:t>05.08.2014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4AD4-AE15-4934-AC6D-1B35E23639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7905-12E5-4F7C-A1FF-754F407D40EF}" type="datetimeFigureOut">
              <a:rPr lang="ru-RU" smtClean="0"/>
              <a:pPr/>
              <a:t>05.08.2014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4AD4-AE15-4934-AC6D-1B35E23639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7905-12E5-4F7C-A1FF-754F407D40EF}" type="datetimeFigureOut">
              <a:rPr lang="ru-RU" smtClean="0"/>
              <a:pPr/>
              <a:t>05.08.2014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4AD4-AE15-4934-AC6D-1B35E23639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7905-12E5-4F7C-A1FF-754F407D40EF}" type="datetimeFigureOut">
              <a:rPr lang="ru-RU" smtClean="0"/>
              <a:pPr/>
              <a:t>05.08.2014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4AD4-AE15-4934-AC6D-1B35E23639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17905-12E5-4F7C-A1FF-754F407D40EF}" type="datetimeFigureOut">
              <a:rPr lang="ru-RU" smtClean="0"/>
              <a:pPr/>
              <a:t>05.08.2014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4AD4-AE15-4934-AC6D-1B35E23639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17905-12E5-4F7C-A1FF-754F407D40EF}" type="datetimeFigureOut">
              <a:rPr lang="ru-RU" smtClean="0"/>
              <a:pPr/>
              <a:t>05.08.2014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64AD4-AE15-4934-AC6D-1B35E23639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абличка 6"/>
          <p:cNvSpPr/>
          <p:nvPr userDrawn="1"/>
        </p:nvSpPr>
        <p:spPr>
          <a:xfrm>
            <a:off x="428596" y="357166"/>
            <a:ext cx="8286808" cy="6500834"/>
          </a:xfrm>
          <a:prstGeom prst="plaque">
            <a:avLst/>
          </a:prstGeom>
          <a:blipFill>
            <a:blip r:embed="rId1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C:\Documents and Settings\Admin\Рабочий стол\класс ученики SDC12614.JPG"/>
          <p:cNvPicPr/>
          <p:nvPr userDrawn="1"/>
        </p:nvPicPr>
        <p:blipFill>
          <a:blip r:embed="rId15" cstate="print"/>
          <a:srcRect l="36884" t="2566" r="1709" b="34047"/>
          <a:stretch>
            <a:fillRect/>
          </a:stretch>
        </p:blipFill>
        <p:spPr bwMode="auto">
          <a:xfrm>
            <a:off x="6877050" y="5106611"/>
            <a:ext cx="2266950" cy="175138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Admin\Рабочий стол\кабинет SDC12656.JPG"/>
          <p:cNvPicPr/>
          <p:nvPr userDrawn="1"/>
        </p:nvPicPr>
        <p:blipFill>
          <a:blip r:embed="rId16" cstate="print"/>
          <a:srcRect b="11271"/>
          <a:stretch>
            <a:fillRect/>
          </a:stretch>
        </p:blipFill>
        <p:spPr bwMode="auto">
          <a:xfrm>
            <a:off x="0" y="0"/>
            <a:ext cx="2409825" cy="160451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slide" Target="slide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slide" Target="slide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5.xml"/><Relationship Id="rId7" Type="http://schemas.openxmlformats.org/officeDocument/2006/relationships/slide" Target="slide1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19.xml"/><Relationship Id="rId5" Type="http://schemas.openxmlformats.org/officeDocument/2006/relationships/slide" Target="slide8.xml"/><Relationship Id="rId10" Type="http://schemas.openxmlformats.org/officeDocument/2006/relationships/slide" Target="slide17.xml"/><Relationship Id="rId4" Type="http://schemas.openxmlformats.org/officeDocument/2006/relationships/slide" Target="slide7.xml"/><Relationship Id="rId9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slide" Target="slide2.xml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>Итоги работы с учащимися 9 </a:t>
            </a:r>
            <a:r>
              <a:rPr lang="ru-RU" b="1" dirty="0" smtClean="0"/>
              <a:t>класса</a:t>
            </a:r>
            <a:r>
              <a:rPr lang="en-US" b="1" dirty="0" smtClean="0"/>
              <a:t> </a:t>
            </a:r>
            <a:r>
              <a:rPr lang="ru-RU" b="1" dirty="0" smtClean="0"/>
              <a:t>за 1-е полугодие</a:t>
            </a:r>
            <a:endParaRPr lang="ru-RU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285984" y="3714752"/>
            <a:ext cx="6400800" cy="1752600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B0F0"/>
                </a:solidFill>
              </a:rPr>
              <a:t>Классный руководитель</a:t>
            </a:r>
          </a:p>
          <a:p>
            <a:pPr algn="r"/>
            <a:r>
              <a:rPr lang="ru-RU" b="1" dirty="0" smtClean="0">
                <a:solidFill>
                  <a:srgbClr val="00B0F0"/>
                </a:solidFill>
              </a:rPr>
              <a:t>Мордовских </a:t>
            </a:r>
          </a:p>
          <a:p>
            <a:pPr algn="r"/>
            <a:r>
              <a:rPr lang="ru-RU" b="1" dirty="0" smtClean="0">
                <a:solidFill>
                  <a:srgbClr val="00B0F0"/>
                </a:solidFill>
              </a:rPr>
              <a:t>Надежда Васильевна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1736" y="357166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МБОУ Сарасинская СОШ Алтайского района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71736" y="6357958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С. Сараса – 2013/2014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Участие в конкурсах</a:t>
            </a:r>
            <a:endParaRPr lang="ru-RU" b="1" i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5572132" y="6215082"/>
            <a:ext cx="714380" cy="4286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Выставка поделок</a:t>
            </a:r>
            <a:endParaRPr lang="ru-RU" b="1" i="1" dirty="0"/>
          </a:p>
        </p:txBody>
      </p:sp>
      <p:pic>
        <p:nvPicPr>
          <p:cNvPr id="5" name="Рисунок 4" descr="D:\ФОТО\c фотоаппарата\SDC140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928802"/>
            <a:ext cx="264320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О\c фотоаппарата\SDC14065.JPG"/>
          <p:cNvPicPr/>
          <p:nvPr/>
        </p:nvPicPr>
        <p:blipFill>
          <a:blip r:embed="rId3" cstate="print"/>
          <a:srcRect l="23747" t="10476" r="11111" b="10630"/>
          <a:stretch>
            <a:fillRect/>
          </a:stretch>
        </p:blipFill>
        <p:spPr bwMode="auto">
          <a:xfrm>
            <a:off x="6858016" y="1142984"/>
            <a:ext cx="208597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ФОТО\c фотоаппарата\SDC14049.JPG"/>
          <p:cNvPicPr/>
          <p:nvPr/>
        </p:nvPicPr>
        <p:blipFill>
          <a:blip r:embed="rId4" cstate="print"/>
          <a:srcRect l="24051" t="9829" r="23036" b="4487"/>
          <a:stretch>
            <a:fillRect/>
          </a:stretch>
        </p:blipFill>
        <p:spPr bwMode="auto">
          <a:xfrm>
            <a:off x="3929058" y="3733791"/>
            <a:ext cx="2286005" cy="3124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ФОТО\c фотоаппарата\SDC14060.JPG"/>
          <p:cNvPicPr/>
          <p:nvPr/>
        </p:nvPicPr>
        <p:blipFill>
          <a:blip r:embed="rId5" cstate="print"/>
          <a:srcRect l="8979" r="19989" b="2778"/>
          <a:stretch>
            <a:fillRect/>
          </a:stretch>
        </p:blipFill>
        <p:spPr bwMode="auto">
          <a:xfrm>
            <a:off x="214282" y="4357694"/>
            <a:ext cx="2234984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ФОТО\c фотоаппарата\SDC14058.JPG"/>
          <p:cNvPicPr/>
          <p:nvPr/>
        </p:nvPicPr>
        <p:blipFill>
          <a:blip r:embed="rId6" cstate="print"/>
          <a:srcRect l="10422" r="3152"/>
          <a:stretch>
            <a:fillRect/>
          </a:stretch>
        </p:blipFill>
        <p:spPr bwMode="auto">
          <a:xfrm>
            <a:off x="3929058" y="1500174"/>
            <a:ext cx="2305050" cy="200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возврат 10">
            <a:hlinkClick r:id="rId7" action="ppaction://hlinksldjump" highlightClick="1"/>
          </p:cNvPr>
          <p:cNvSpPr/>
          <p:nvPr/>
        </p:nvSpPr>
        <p:spPr>
          <a:xfrm>
            <a:off x="6357950" y="6072206"/>
            <a:ext cx="571504" cy="571504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Классные дела</a:t>
            </a:r>
            <a:endParaRPr lang="ru-RU" b="1" i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42910" y="1285860"/>
          <a:ext cx="7858182" cy="5054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928695"/>
                <a:gridCol w="4310093"/>
                <a:gridCol w="261939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Классные дела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Ответственные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Урок знаний, посвященный 20-летию</a:t>
                      </a:r>
                      <a:r>
                        <a:rPr lang="ru-RU" baseline="0" dirty="0" smtClean="0"/>
                        <a:t> Конституции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Кл. рук.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Классное собрание</a:t>
                      </a:r>
                      <a:r>
                        <a:rPr lang="ru-RU" baseline="0" dirty="0" smtClean="0"/>
                        <a:t> «Распределение поручений»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Иванова А.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Оформление уголка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Иванова А.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Викторина по ПДД «Подумай и ответь»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Саликова Н.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Видеоурок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посвященный Дню пожилого человека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Кл. рук.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Кл. час «Огненная дуга», посвященный</a:t>
                      </a:r>
                      <a:r>
                        <a:rPr lang="ru-RU" baseline="0" dirty="0" smtClean="0"/>
                        <a:t> 70-летию Курской дуги - презентация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Шабаноа</a:t>
                      </a:r>
                      <a:r>
                        <a:rPr lang="ru-RU" dirty="0" smtClean="0"/>
                        <a:t> Р., </a:t>
                      </a:r>
                      <a:r>
                        <a:rPr lang="ru-RU" dirty="0" err="1" smtClean="0"/>
                        <a:t>Аржанников</a:t>
                      </a:r>
                      <a:r>
                        <a:rPr lang="ru-RU" dirty="0" smtClean="0"/>
                        <a:t> Д., Бунин</a:t>
                      </a:r>
                      <a:r>
                        <a:rPr lang="ru-RU" baseline="0" dirty="0" smtClean="0"/>
                        <a:t> Александр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Кл. час – презентация «Женщины</a:t>
                      </a:r>
                      <a:r>
                        <a:rPr lang="ru-RU" baseline="0" dirty="0" smtClean="0"/>
                        <a:t> – космонавты»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Штергель К.,</a:t>
                      </a:r>
                      <a:r>
                        <a:rPr lang="ru-RU" baseline="0" dirty="0" smtClean="0"/>
                        <a:t> Стародубцева И.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Выпуск газеты, посвященной космосу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Иванова А., Саликова Н.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Видеоурок</a:t>
                      </a:r>
                      <a:r>
                        <a:rPr lang="ru-RU" dirty="0" smtClean="0"/>
                        <a:t> «Здоровый образ жизни»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Кл. рук.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5643570" y="6286520"/>
            <a:ext cx="500066" cy="4286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Классные дела</a:t>
            </a:r>
            <a:endParaRPr lang="ru-RU" b="1" i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42910" y="1643050"/>
          <a:ext cx="7858179" cy="47904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000132"/>
                <a:gridCol w="4143404"/>
                <a:gridCol w="271464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Классные дела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Ответственные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Правила безопасности в зимний период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Кл. рук.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Видеоурок</a:t>
                      </a:r>
                      <a:r>
                        <a:rPr lang="ru-RU" dirty="0" smtClean="0"/>
                        <a:t> «День героев Отечества»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Кл. рук.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Встреча с представителями различных учебных заведений.</a:t>
                      </a:r>
                      <a:r>
                        <a:rPr lang="ru-RU" baseline="0" dirty="0" smtClean="0"/>
                        <a:t> Беседы о профориентации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Кл. час-презентация «История олимпийского движения»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Анисимова Д.</a:t>
                      </a:r>
                    </a:p>
                    <a:p>
                      <a:r>
                        <a:rPr lang="ru-RU" dirty="0" smtClean="0"/>
                        <a:t>Беленко Ю.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Видеоурок</a:t>
                      </a:r>
                      <a:r>
                        <a:rPr lang="ru-RU" dirty="0" smtClean="0"/>
                        <a:t> «Твоя будущая профессия»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Кл. рук.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Генеральные уборки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Штергель К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Классное собрание «Итоги 2-ой четверти»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Кл. рук. + Иванова А.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Подготовка к Новогоднему празднику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Иванова А.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Управляющая кнопка: возврат 4">
            <a:hlinkClick r:id="rId2" action="ppaction://hlinksldjump" highlightClick="1"/>
          </p:cNvPr>
          <p:cNvSpPr/>
          <p:nvPr/>
        </p:nvSpPr>
        <p:spPr>
          <a:xfrm>
            <a:off x="5857884" y="6357958"/>
            <a:ext cx="642942" cy="50004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Участие во всероссийских конкурсах и олимпиадах</a:t>
            </a:r>
            <a:endParaRPr lang="ru-RU" b="1" i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186766" cy="48260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85776"/>
                <a:gridCol w="2606064"/>
                <a:gridCol w="2751786"/>
                <a:gridCol w="214314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ФИ учащегося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Аржанников</a:t>
                      </a:r>
                      <a:r>
                        <a:rPr lang="ru-RU" dirty="0" smtClean="0"/>
                        <a:t> Дмитрий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Ладико</a:t>
                      </a:r>
                      <a:endParaRPr lang="ru-RU" sz="1400" dirty="0" smtClean="0"/>
                    </a:p>
                    <a:p>
                      <a:r>
                        <a:rPr lang="ru-RU" sz="1400" dirty="0" smtClean="0"/>
                        <a:t>Колесо</a:t>
                      </a:r>
                      <a:r>
                        <a:rPr lang="ru-RU" sz="1400" baseline="0" dirty="0" smtClean="0"/>
                        <a:t> фортуны</a:t>
                      </a:r>
                    </a:p>
                    <a:p>
                      <a:r>
                        <a:rPr lang="ru-RU" sz="1400" baseline="0" dirty="0" err="1" smtClean="0"/>
                        <a:t>Олимпус</a:t>
                      </a:r>
                      <a:endParaRPr lang="ru-RU" sz="1400" baseline="0" dirty="0" smtClean="0"/>
                    </a:p>
                    <a:p>
                      <a:r>
                        <a:rPr lang="ru-RU" sz="1400" baseline="0" dirty="0" smtClean="0"/>
                        <a:t>Олимп</a:t>
                      </a:r>
                    </a:p>
                    <a:p>
                      <a:r>
                        <a:rPr lang="ru-RU" sz="1400" baseline="0" dirty="0" err="1" smtClean="0"/>
                        <a:t>Инфоурок</a:t>
                      </a:r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Иванова Алина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Олимпус</a:t>
                      </a:r>
                      <a:endParaRPr lang="ru-RU" sz="1400" dirty="0" smtClean="0"/>
                    </a:p>
                    <a:p>
                      <a:r>
                        <a:rPr lang="ru-RU" sz="1400" dirty="0" smtClean="0"/>
                        <a:t>Олимп</a:t>
                      </a:r>
                    </a:p>
                    <a:p>
                      <a:r>
                        <a:rPr lang="ru-RU" sz="1400" dirty="0" err="1" smtClean="0"/>
                        <a:t>Инфоурок</a:t>
                      </a:r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r>
                        <a:rPr lang="ru-RU" sz="1400" dirty="0" smtClean="0"/>
                        <a:t>2 место</a:t>
                      </a:r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Дьяченко Татьяна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Олимпус-инф</a:t>
                      </a:r>
                      <a:r>
                        <a:rPr lang="ru-RU" sz="1400" dirty="0" smtClean="0"/>
                        <a:t>, </a:t>
                      </a:r>
                      <a:r>
                        <a:rPr lang="ru-RU" sz="1400" dirty="0" err="1" smtClean="0"/>
                        <a:t>матем</a:t>
                      </a:r>
                      <a:endParaRPr lang="ru-RU" sz="1400" dirty="0" smtClean="0"/>
                    </a:p>
                    <a:p>
                      <a:r>
                        <a:rPr lang="ru-RU" sz="1400" dirty="0" smtClean="0"/>
                        <a:t>Олимп</a:t>
                      </a:r>
                    </a:p>
                    <a:p>
                      <a:r>
                        <a:rPr lang="ru-RU" sz="1400" dirty="0" err="1" smtClean="0"/>
                        <a:t>Инфоурок</a:t>
                      </a:r>
                      <a:endParaRPr lang="ru-RU" sz="1400" dirty="0" smtClean="0"/>
                    </a:p>
                    <a:p>
                      <a:r>
                        <a:rPr lang="ru-RU" sz="1400" dirty="0" err="1" smtClean="0"/>
                        <a:t>Ладико</a:t>
                      </a:r>
                      <a:endParaRPr lang="ru-RU" sz="1400" dirty="0" smtClean="0"/>
                    </a:p>
                    <a:p>
                      <a:r>
                        <a:rPr lang="ru-RU" sz="1400" dirty="0" smtClean="0"/>
                        <a:t>Словарь терминов – </a:t>
                      </a:r>
                      <a:r>
                        <a:rPr lang="ru-RU" sz="1400" dirty="0" err="1" smtClean="0"/>
                        <a:t>матем</a:t>
                      </a:r>
                      <a:r>
                        <a:rPr lang="ru-RU" sz="1400" dirty="0" smtClean="0"/>
                        <a:t>.</a:t>
                      </a: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r>
                        <a:rPr lang="ru-RU" sz="1400" dirty="0" smtClean="0"/>
                        <a:t>1 место</a:t>
                      </a:r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Скурепова</a:t>
                      </a:r>
                      <a:r>
                        <a:rPr lang="ru-RU" dirty="0" smtClean="0"/>
                        <a:t> Софья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Олимпус</a:t>
                      </a:r>
                      <a:endParaRPr lang="ru-RU" sz="1400" dirty="0" smtClean="0"/>
                    </a:p>
                    <a:p>
                      <a:r>
                        <a:rPr lang="ru-RU" sz="1400" dirty="0" smtClean="0"/>
                        <a:t>Олимп</a:t>
                      </a: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Саликова Наталья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Олимп</a:t>
                      </a:r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Штергель Кристина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Олимпус</a:t>
                      </a:r>
                      <a:endParaRPr lang="ru-RU" sz="1400" dirty="0" smtClean="0"/>
                    </a:p>
                    <a:p>
                      <a:r>
                        <a:rPr lang="ru-RU" sz="1400" dirty="0" err="1" smtClean="0"/>
                        <a:t>Инфоурок</a:t>
                      </a:r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 smtClean="0"/>
                    </a:p>
                    <a:p>
                      <a:r>
                        <a:rPr lang="ru-RU" sz="1400" dirty="0" smtClean="0"/>
                        <a:t>3 место</a:t>
                      </a:r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5286380" y="6357958"/>
            <a:ext cx="500066" cy="35719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Участие во всероссийских конкурсах и олимпиадах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2" y="1600200"/>
          <a:ext cx="8143936" cy="4419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57258"/>
                <a:gridCol w="2571768"/>
                <a:gridCol w="2678926"/>
                <a:gridCol w="203598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ФИ учащегося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Николенко</a:t>
                      </a:r>
                      <a:r>
                        <a:rPr lang="ru-RU" dirty="0" smtClean="0"/>
                        <a:t> Николай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Олимпус-информатика</a:t>
                      </a:r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Стародубцева Ирина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Олимпус</a:t>
                      </a:r>
                      <a:endParaRPr lang="ru-RU" sz="1400" dirty="0" smtClean="0"/>
                    </a:p>
                    <a:p>
                      <a:r>
                        <a:rPr lang="ru-RU" sz="1400" dirty="0" err="1" smtClean="0"/>
                        <a:t>Инфоурок</a:t>
                      </a:r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Полев Дмитрий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Олимп</a:t>
                      </a:r>
                    </a:p>
                    <a:p>
                      <a:r>
                        <a:rPr lang="ru-RU" sz="1400" dirty="0" err="1" smtClean="0"/>
                        <a:t>Олимпус</a:t>
                      </a:r>
                      <a:r>
                        <a:rPr lang="ru-RU" sz="1400" dirty="0" smtClean="0"/>
                        <a:t> – информатика</a:t>
                      </a:r>
                    </a:p>
                    <a:p>
                      <a:r>
                        <a:rPr lang="ru-RU" sz="1400" dirty="0" err="1" smtClean="0"/>
                        <a:t>Видеоурок</a:t>
                      </a:r>
                      <a:r>
                        <a:rPr lang="ru-RU" sz="1400" dirty="0" smtClean="0"/>
                        <a:t> – информатика</a:t>
                      </a:r>
                    </a:p>
                    <a:p>
                      <a:r>
                        <a:rPr lang="ru-RU" sz="1400" dirty="0" smtClean="0"/>
                        <a:t>Интернет-олимпиада по физике</a:t>
                      </a:r>
                    </a:p>
                    <a:p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Кочешев Владимир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Инфоурок</a:t>
                      </a:r>
                      <a:endParaRPr lang="ru-RU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Олимпус</a:t>
                      </a:r>
                      <a:r>
                        <a:rPr lang="ru-RU" sz="1400" dirty="0" smtClean="0"/>
                        <a:t> – информатика</a:t>
                      </a: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Беленко Юлия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Олимпус</a:t>
                      </a:r>
                      <a:r>
                        <a:rPr lang="ru-RU" sz="1400" dirty="0" smtClean="0"/>
                        <a:t>- информатика</a:t>
                      </a:r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Бунин Александр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Инфоурок</a:t>
                      </a:r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Анисимова</a:t>
                      </a:r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Олимпус</a:t>
                      </a:r>
                      <a:r>
                        <a:rPr lang="ru-RU" sz="1400" smtClean="0"/>
                        <a:t> – информатика</a:t>
                      </a:r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Управляющая кнопка: возврат 4">
            <a:hlinkClick r:id="rId2" action="ppaction://hlinksldjump" highlightClick="1"/>
          </p:cNvPr>
          <p:cNvSpPr/>
          <p:nvPr/>
        </p:nvSpPr>
        <p:spPr>
          <a:xfrm>
            <a:off x="5572132" y="6143644"/>
            <a:ext cx="428628" cy="42862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Выполнение поручений</a:t>
            </a:r>
            <a:endParaRPr lang="ru-RU" b="1" i="1" dirty="0"/>
          </a:p>
        </p:txBody>
      </p:sp>
      <p:pic>
        <p:nvPicPr>
          <p:cNvPr id="4" name="Рисунок 3" descr="D:\ФОТО\c фотоаппарата\SDC140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1406" y="2071678"/>
            <a:ext cx="207170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ФОТО\c фотоаппарата\SDC140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072314" y="1643066"/>
            <a:ext cx="2000264" cy="157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О\c фотоаппарата\SDC1399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42844" y="4786322"/>
            <a:ext cx="185738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О\c фотоаппарата\SDC1398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822032" y="1535894"/>
            <a:ext cx="2000265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ФОТО\c фотоаппарата\SDC1399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250265" y="1535893"/>
            <a:ext cx="2000263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ФОТО\c фотоаппарата\SDC1398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4536280" y="4679166"/>
            <a:ext cx="2143141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ФОТО\8  класс\SDC13289.JPG"/>
          <p:cNvPicPr/>
          <p:nvPr/>
        </p:nvPicPr>
        <p:blipFill>
          <a:blip r:embed="rId8" cstate="print"/>
          <a:srcRect t="12384"/>
          <a:stretch>
            <a:fillRect/>
          </a:stretch>
        </p:blipFill>
        <p:spPr bwMode="auto">
          <a:xfrm>
            <a:off x="2786050" y="3929066"/>
            <a:ext cx="150683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возврат 10">
            <a:hlinkClick r:id="rId9" action="ppaction://hlinksldjump" highlightClick="1"/>
          </p:cNvPr>
          <p:cNvSpPr/>
          <p:nvPr/>
        </p:nvSpPr>
        <p:spPr>
          <a:xfrm>
            <a:off x="3214678" y="6286520"/>
            <a:ext cx="571504" cy="35719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Работа с родителями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1) Родительское собрание</a:t>
            </a:r>
            <a:r>
              <a:rPr lang="ru-RU" dirty="0" smtClean="0"/>
              <a:t>:</a:t>
            </a:r>
          </a:p>
          <a:p>
            <a:pPr lvl="1"/>
            <a:r>
              <a:rPr lang="ru-RU" b="1" dirty="0" smtClean="0"/>
              <a:t>8</a:t>
            </a:r>
            <a:r>
              <a:rPr lang="ru-RU" dirty="0" smtClean="0"/>
              <a:t> родителей (Толстых О.А., Анисимова, </a:t>
            </a:r>
            <a:r>
              <a:rPr lang="ru-RU" dirty="0" err="1" smtClean="0"/>
              <a:t>Бахаева</a:t>
            </a:r>
            <a:r>
              <a:rPr lang="ru-RU" dirty="0" smtClean="0"/>
              <a:t>, Дьяченко, </a:t>
            </a:r>
            <a:r>
              <a:rPr lang="ru-RU" dirty="0" err="1" smtClean="0"/>
              <a:t>Скурепова</a:t>
            </a:r>
            <a:r>
              <a:rPr lang="ru-RU" dirty="0" smtClean="0"/>
              <a:t>, Дерябина, Саликова, Толстова (за </a:t>
            </a:r>
            <a:r>
              <a:rPr lang="ru-RU" dirty="0" err="1" smtClean="0"/>
              <a:t>Кочешева</a:t>
            </a:r>
            <a:r>
              <a:rPr lang="ru-RU" dirty="0" smtClean="0"/>
              <a:t>)</a:t>
            </a:r>
          </a:p>
          <a:p>
            <a:pPr lvl="1"/>
            <a:r>
              <a:rPr lang="ru-RU" b="1" dirty="0" smtClean="0"/>
              <a:t>Индивидуально</a:t>
            </a:r>
            <a:r>
              <a:rPr lang="ru-RU" dirty="0" smtClean="0"/>
              <a:t>: Бунина И.Г., Витохина М.А., Демина, Ермолаева)</a:t>
            </a:r>
          </a:p>
          <a:p>
            <a:pPr lvl="1">
              <a:buNone/>
            </a:pPr>
            <a:r>
              <a:rPr lang="ru-RU" b="1" dirty="0" smtClean="0"/>
              <a:t>2)</a:t>
            </a:r>
            <a:r>
              <a:rPr lang="ru-RU" dirty="0" smtClean="0"/>
              <a:t> </a:t>
            </a:r>
            <a:r>
              <a:rPr lang="ru-RU" b="1" dirty="0" smtClean="0"/>
              <a:t>Посещение квартир </a:t>
            </a:r>
            <a:r>
              <a:rPr lang="ru-RU" dirty="0" smtClean="0"/>
              <a:t>учащихся:</a:t>
            </a:r>
          </a:p>
          <a:p>
            <a:pPr lvl="1">
              <a:buNone/>
            </a:pPr>
            <a:r>
              <a:rPr lang="ru-RU" dirty="0" smtClean="0"/>
              <a:t>Саликова Н., Беленко Ю., Ермолаев А., Кочешев В., Полев Д., </a:t>
            </a:r>
            <a:r>
              <a:rPr lang="ru-RU" dirty="0" err="1" smtClean="0"/>
              <a:t>Косихина</a:t>
            </a:r>
            <a:r>
              <a:rPr lang="ru-RU" dirty="0" smtClean="0"/>
              <a:t> С., </a:t>
            </a:r>
            <a:r>
              <a:rPr lang="ru-RU" dirty="0" err="1" smtClean="0"/>
              <a:t>Николенко</a:t>
            </a:r>
            <a:r>
              <a:rPr lang="ru-RU" dirty="0" smtClean="0"/>
              <a:t> Н.</a:t>
            </a:r>
          </a:p>
          <a:p>
            <a:pPr lvl="1"/>
            <a:endParaRPr lang="ru-RU" dirty="0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5357818" y="6286520"/>
            <a:ext cx="571504" cy="35719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Работа с родителями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3) </a:t>
            </a:r>
            <a:r>
              <a:rPr lang="ru-RU" b="1" dirty="0" smtClean="0"/>
              <a:t>Индивидуальные беседы с родителями</a:t>
            </a:r>
            <a:r>
              <a:rPr lang="ru-RU" dirty="0" smtClean="0"/>
              <a:t>:</a:t>
            </a:r>
          </a:p>
          <a:p>
            <a:pPr>
              <a:buNone/>
            </a:pPr>
            <a:r>
              <a:rPr lang="ru-RU" dirty="0" err="1" smtClean="0"/>
              <a:t>Косихина</a:t>
            </a:r>
            <a:r>
              <a:rPr lang="ru-RU" dirty="0" smtClean="0"/>
              <a:t> Л.Н., Ермолаева В.А., </a:t>
            </a:r>
            <a:r>
              <a:rPr lang="ru-RU" dirty="0" err="1" smtClean="0"/>
              <a:t>Кочешева</a:t>
            </a:r>
            <a:r>
              <a:rPr lang="ru-RU" dirty="0" smtClean="0"/>
              <a:t> Г.И., Демина А.П., Витохина М.А., Анисимова Т.В., Бунина И.Г., </a:t>
            </a:r>
            <a:r>
              <a:rPr lang="ru-RU" dirty="0" err="1" smtClean="0"/>
              <a:t>Слободчикова</a:t>
            </a:r>
            <a:r>
              <a:rPr lang="ru-RU" dirty="0" smtClean="0"/>
              <a:t> Г.Л.</a:t>
            </a:r>
          </a:p>
          <a:p>
            <a:pPr>
              <a:buNone/>
            </a:pPr>
            <a:r>
              <a:rPr lang="ru-RU" dirty="0" smtClean="0"/>
              <a:t>4) </a:t>
            </a:r>
            <a:r>
              <a:rPr lang="ru-RU" b="1" dirty="0" smtClean="0"/>
              <a:t>Участие в мероприятиях</a:t>
            </a:r>
            <a:r>
              <a:rPr lang="ru-RU" dirty="0" smtClean="0"/>
              <a:t>: Демина А.П.</a:t>
            </a:r>
          </a:p>
          <a:p>
            <a:pPr>
              <a:buNone/>
            </a:pPr>
            <a:r>
              <a:rPr lang="ru-RU" dirty="0" smtClean="0"/>
              <a:t>5) </a:t>
            </a:r>
            <a:r>
              <a:rPr lang="ru-RU" b="1" dirty="0" smtClean="0"/>
              <a:t>Посещение уроков</a:t>
            </a:r>
            <a:r>
              <a:rPr lang="ru-RU" dirty="0" smtClean="0"/>
              <a:t>: Витохина М.А.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5286380" y="6143644"/>
            <a:ext cx="642942" cy="42862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Наши достижения</a:t>
            </a:r>
            <a:endParaRPr lang="ru-RU" b="1" i="1" dirty="0"/>
          </a:p>
        </p:txBody>
      </p:sp>
      <p:pic>
        <p:nvPicPr>
          <p:cNvPr id="4" name="Рисунок 3" descr="D:\ФОТО\фото по математике\Наши достижения 9 кл\За участие в веселых акциях Изображение 16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1142984"/>
            <a:ext cx="2847975" cy="389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ФОТО\фото по математике\Наши достижения 9 кл\преодоление полосы препятствий Изображение 16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80423" y="462595"/>
            <a:ext cx="2819400" cy="4751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О\фото по математике\Наши достижения 9 кл\конкурс биваков Изображение 17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3320706" y="3180096"/>
            <a:ext cx="2933698" cy="400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возврат 6">
            <a:hlinkClick r:id="rId5" action="ppaction://hlinksldjump" highlightClick="1"/>
          </p:cNvPr>
          <p:cNvSpPr/>
          <p:nvPr/>
        </p:nvSpPr>
        <p:spPr>
          <a:xfrm>
            <a:off x="1571604" y="6215082"/>
            <a:ext cx="714380" cy="50006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Содержание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2" action="ppaction://hlinksldjump"/>
              </a:rPr>
              <a:t>Общие сведения</a:t>
            </a:r>
            <a:endParaRPr lang="ru-RU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3" action="ppaction://hlinksldjump"/>
              </a:rPr>
              <a:t>Учеба</a:t>
            </a:r>
            <a:endParaRPr lang="ru-RU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4" action="ppaction://hlinksldjump"/>
              </a:rPr>
              <a:t>Участие в олимпиадах</a:t>
            </a:r>
            <a:endParaRPr lang="ru-RU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5" action="ppaction://hlinksldjump"/>
              </a:rPr>
              <a:t>Участие в акциях</a:t>
            </a:r>
            <a:endParaRPr lang="ru-RU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6" action="ppaction://hlinksldjump"/>
              </a:rPr>
              <a:t>Участие в конкурсах</a:t>
            </a:r>
            <a:endParaRPr lang="ru-RU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7" action="ppaction://hlinksldjump"/>
              </a:rPr>
              <a:t>Классные дела</a:t>
            </a:r>
            <a:endParaRPr lang="ru-RU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8" action="ppaction://hlinksldjump"/>
              </a:rPr>
              <a:t>Участие во всероссийских конкурсах и олимпиадах</a:t>
            </a:r>
            <a:endParaRPr lang="ru-RU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9" action="ppaction://hlinksldjump"/>
              </a:rPr>
              <a:t>Выполнение поручений</a:t>
            </a:r>
            <a:endParaRPr lang="ru-RU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10" action="ppaction://hlinksldjump"/>
              </a:rPr>
              <a:t>Работа с родителями</a:t>
            </a:r>
            <a:endParaRPr lang="ru-RU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11" action="ppaction://hlinksldjump"/>
              </a:rPr>
              <a:t>Наши достижения</a:t>
            </a:r>
            <a:endParaRPr lang="ru-RU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6072198" y="6286520"/>
            <a:ext cx="428628" cy="4286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Цели и задачи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ru-RU" dirty="0" smtClean="0"/>
              <a:t>Развитие нравственной, интеллектуальной, активной личности, способной к самопознанию и саморазвитию.</a:t>
            </a:r>
          </a:p>
          <a:p>
            <a:pPr lvl="0" algn="just"/>
            <a:r>
              <a:rPr lang="ru-RU" dirty="0" smtClean="0"/>
              <a:t> Развитие познавательных интересов и коммуникативных способностей.</a:t>
            </a:r>
          </a:p>
          <a:p>
            <a:pPr lvl="0" algn="just"/>
            <a:r>
              <a:rPr lang="ru-RU" dirty="0" smtClean="0"/>
              <a:t>Формирование навыков самообразования и самовоспитания.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Общие сведения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9 классе 18 учащихся: 10 девочек и 8 мальчиков.</a:t>
            </a:r>
          </a:p>
          <a:p>
            <a:r>
              <a:rPr lang="ru-RU" dirty="0" smtClean="0"/>
              <a:t>Все учащиеся имеют поручения: временные или постоянные.</a:t>
            </a:r>
          </a:p>
          <a:p>
            <a:r>
              <a:rPr lang="ru-RU" dirty="0" smtClean="0"/>
              <a:t>По мере возможности посещают различные кружки</a:t>
            </a:r>
            <a:endParaRPr lang="ru-RU" dirty="0"/>
          </a:p>
        </p:txBody>
      </p:sp>
      <p:sp>
        <p:nvSpPr>
          <p:cNvPr id="5" name="Управляющая кнопка: возврат 4">
            <a:hlinkClick r:id="rId2" action="ppaction://hlinksldjump" highlightClick="1"/>
          </p:cNvPr>
          <p:cNvSpPr/>
          <p:nvPr/>
        </p:nvSpPr>
        <p:spPr>
          <a:xfrm>
            <a:off x="5643570" y="6143644"/>
            <a:ext cx="857256" cy="50006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лево 4"/>
          <p:cNvSpPr/>
          <p:nvPr/>
        </p:nvSpPr>
        <p:spPr>
          <a:xfrm rot="7920208">
            <a:off x="5716037" y="2660756"/>
            <a:ext cx="2378012" cy="484632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лево 3"/>
          <p:cNvSpPr/>
          <p:nvPr/>
        </p:nvSpPr>
        <p:spPr>
          <a:xfrm rot="19704681">
            <a:off x="1546229" y="5247319"/>
            <a:ext cx="1628686" cy="445574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Они учатся на 5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2 ученицы закончили четверть на </a:t>
            </a:r>
            <a:r>
              <a:rPr lang="ru-RU" b="1" dirty="0" smtClean="0">
                <a:solidFill>
                  <a:srgbClr val="FF0000"/>
                </a:solidFill>
              </a:rPr>
              <a:t>отлично</a:t>
            </a:r>
            <a:r>
              <a:rPr lang="ru-RU" dirty="0" smtClean="0"/>
              <a:t>:</a:t>
            </a:r>
          </a:p>
          <a:p>
            <a:pPr algn="ctr">
              <a:buNone/>
            </a:pPr>
            <a:r>
              <a:rPr lang="ru-RU" dirty="0" smtClean="0"/>
              <a:t>Иванова Алина</a:t>
            </a:r>
          </a:p>
          <a:p>
            <a:pPr algn="ctr">
              <a:buNone/>
            </a:pPr>
            <a:r>
              <a:rPr lang="ru-RU" dirty="0" smtClean="0"/>
              <a:t>И</a:t>
            </a:r>
          </a:p>
          <a:p>
            <a:pPr algn="ctr">
              <a:buNone/>
            </a:pPr>
            <a:r>
              <a:rPr lang="ru-RU" dirty="0" smtClean="0"/>
              <a:t>Дьяченко Татьяна</a:t>
            </a:r>
            <a:endParaRPr lang="ru-RU" dirty="0"/>
          </a:p>
        </p:txBody>
      </p:sp>
      <p:pic>
        <p:nvPicPr>
          <p:cNvPr id="6" name="Рисунок 5" descr="D:\ФОТО\8  класс\SDC133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0475" y="0"/>
            <a:ext cx="1533525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О\8  класс\SDC1327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37099"/>
            <a:ext cx="1590675" cy="2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5715008" y="6215082"/>
            <a:ext cx="714380" cy="4286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 descr="D:\ФОТО\8  класс\SDC13276.JPG"/>
          <p:cNvPicPr/>
          <p:nvPr/>
        </p:nvPicPr>
        <p:blipFill>
          <a:blip r:embed="rId2" cstate="print"/>
          <a:srcRect t="10749"/>
          <a:stretch>
            <a:fillRect/>
          </a:stretch>
        </p:blipFill>
        <p:spPr bwMode="auto">
          <a:xfrm>
            <a:off x="857224" y="642918"/>
            <a:ext cx="142876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b="1" i="1" dirty="0" smtClean="0"/>
              <a:t>Они учатся на 4 и 5</a:t>
            </a:r>
            <a:endParaRPr lang="ru-RU" b="1" i="1" dirty="0"/>
          </a:p>
        </p:txBody>
      </p:sp>
      <p:sp>
        <p:nvSpPr>
          <p:cNvPr id="4" name="Овал 3"/>
          <p:cNvSpPr/>
          <p:nvPr/>
        </p:nvSpPr>
        <p:spPr>
          <a:xfrm>
            <a:off x="3071802" y="2500306"/>
            <a:ext cx="2857520" cy="157163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Эти учащиеся окончили четверть на 4 и 5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rot="5400000" flipH="1" flipV="1">
            <a:off x="5572132" y="1571612"/>
            <a:ext cx="1214446" cy="107157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5929322" y="2928934"/>
            <a:ext cx="1714512" cy="285752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857884" y="3643314"/>
            <a:ext cx="1928826" cy="642942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0800000" flipV="1">
            <a:off x="1643042" y="3857628"/>
            <a:ext cx="1857388" cy="1357322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6200000" flipH="1">
            <a:off x="4893471" y="4321975"/>
            <a:ext cx="1357322" cy="428628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3143240" y="4572008"/>
            <a:ext cx="1214446" cy="71438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0800000">
            <a:off x="2285984" y="1785926"/>
            <a:ext cx="1214446" cy="857255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10800000">
            <a:off x="1357290" y="3286124"/>
            <a:ext cx="1714512" cy="214314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D:\ФОТО\8  класс\SDC132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14884"/>
            <a:ext cx="1571604" cy="196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D:\ФОТО\8  класс\SDC132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5267325"/>
            <a:ext cx="1193006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D:\ФОТО\8  класс\SDC13288.JPG"/>
          <p:cNvPicPr/>
          <p:nvPr/>
        </p:nvPicPr>
        <p:blipFill>
          <a:blip r:embed="rId5" cstate="print"/>
          <a:srcRect t="13960"/>
          <a:stretch>
            <a:fillRect/>
          </a:stretch>
        </p:blipFill>
        <p:spPr bwMode="auto">
          <a:xfrm>
            <a:off x="6715140" y="0"/>
            <a:ext cx="1500166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D:\ФОТО\8  класс\SDC13284.JPG"/>
          <p:cNvPicPr/>
          <p:nvPr/>
        </p:nvPicPr>
        <p:blipFill>
          <a:blip r:embed="rId6" cstate="print"/>
          <a:srcRect t="12628"/>
          <a:stretch>
            <a:fillRect/>
          </a:stretch>
        </p:blipFill>
        <p:spPr bwMode="auto">
          <a:xfrm>
            <a:off x="5643570" y="5210172"/>
            <a:ext cx="1404940" cy="164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D:\ФОТО\8  класс\SDC13291.JPG"/>
          <p:cNvPicPr/>
          <p:nvPr/>
        </p:nvPicPr>
        <p:blipFill>
          <a:blip r:embed="rId7" cstate="print"/>
          <a:srcRect t="6061"/>
          <a:stretch>
            <a:fillRect/>
          </a:stretch>
        </p:blipFill>
        <p:spPr bwMode="auto">
          <a:xfrm>
            <a:off x="7786710" y="2071678"/>
            <a:ext cx="135729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D:\ФОТО\8  класс\SDC1327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285992"/>
            <a:ext cx="1203725" cy="155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D:\ФОТО\8  класс\SDC13278.JPG"/>
          <p:cNvPicPr/>
          <p:nvPr/>
        </p:nvPicPr>
        <p:blipFill>
          <a:blip r:embed="rId9" cstate="print"/>
          <a:srcRect t="4706"/>
          <a:stretch>
            <a:fillRect/>
          </a:stretch>
        </p:blipFill>
        <p:spPr bwMode="auto">
          <a:xfrm>
            <a:off x="7786710" y="4071942"/>
            <a:ext cx="1195390" cy="144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Управляющая кнопка: возврат 19">
            <a:hlinkClick r:id="rId10" action="ppaction://hlinksldjump" highlightClick="1"/>
          </p:cNvPr>
          <p:cNvSpPr/>
          <p:nvPr/>
        </p:nvSpPr>
        <p:spPr>
          <a:xfrm>
            <a:off x="4429124" y="6215082"/>
            <a:ext cx="714380" cy="42862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Участие в олимпиадах</a:t>
            </a:r>
            <a:endParaRPr lang="ru-RU" b="1" i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857356" y="1857364"/>
          <a:ext cx="5715040" cy="33020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36565"/>
                <a:gridCol w="1420823"/>
                <a:gridCol w="2000264"/>
                <a:gridCol w="185738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ФИ учащегося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Николенко</a:t>
                      </a:r>
                      <a:r>
                        <a:rPr lang="ru-RU" dirty="0" smtClean="0"/>
                        <a:t> Николай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география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участие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Иванова Алина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биология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 </a:t>
                      </a:r>
                      <a:r>
                        <a:rPr lang="ru-RU" dirty="0" smtClean="0"/>
                        <a:t> место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Аржанников</a:t>
                      </a:r>
                      <a:r>
                        <a:rPr lang="ru-RU" dirty="0" smtClean="0"/>
                        <a:t> Дмитрий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Обществознание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участие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Управляющая кнопка: возврат 4">
            <a:hlinkClick r:id="rId2" action="ppaction://hlinksldjump" highlightClick="1"/>
          </p:cNvPr>
          <p:cNvSpPr/>
          <p:nvPr/>
        </p:nvSpPr>
        <p:spPr>
          <a:xfrm>
            <a:off x="5500694" y="6286520"/>
            <a:ext cx="642942" cy="42862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Участие в акциях</a:t>
            </a:r>
            <a:endParaRPr lang="ru-RU" b="1" i="1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Управляющая кнопка: возврат 3">
            <a:hlinkClick r:id="rId6" action="ppaction://hlinksldjump" highlightClick="1"/>
          </p:cNvPr>
          <p:cNvSpPr/>
          <p:nvPr/>
        </p:nvSpPr>
        <p:spPr>
          <a:xfrm>
            <a:off x="5072066" y="6072206"/>
            <a:ext cx="714380" cy="57148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Участие в конкурсах</a:t>
            </a:r>
            <a:endParaRPr lang="ru-RU" b="1" i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829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500826" y="6215082"/>
            <a:ext cx="642942" cy="5000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710</Words>
  <Application>Microsoft Office PowerPoint</Application>
  <PresentationFormat>Экран (4:3)</PresentationFormat>
  <Paragraphs>222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Итоги работы с учащимися 9 класса за 1-е полугодие</vt:lpstr>
      <vt:lpstr>Содержание</vt:lpstr>
      <vt:lpstr>Цели и задачи</vt:lpstr>
      <vt:lpstr>Общие сведения</vt:lpstr>
      <vt:lpstr>Они учатся на 5</vt:lpstr>
      <vt:lpstr>Они учатся на 4 и 5</vt:lpstr>
      <vt:lpstr>Участие в олимпиадах</vt:lpstr>
      <vt:lpstr>Участие в акциях</vt:lpstr>
      <vt:lpstr>Участие в конкурсах</vt:lpstr>
      <vt:lpstr>Участие в конкурсах</vt:lpstr>
      <vt:lpstr>Выставка поделок</vt:lpstr>
      <vt:lpstr>Классные дела</vt:lpstr>
      <vt:lpstr>Классные дела</vt:lpstr>
      <vt:lpstr>Участие во всероссийских конкурсах и олимпиадах</vt:lpstr>
      <vt:lpstr>Участие во всероссийских конкурсах и олимпиадах</vt:lpstr>
      <vt:lpstr>Выполнение поручений</vt:lpstr>
      <vt:lpstr>Работа с родителями</vt:lpstr>
      <vt:lpstr>Работа с родителями</vt:lpstr>
      <vt:lpstr>Наши достижения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94</cp:revision>
  <dcterms:created xsi:type="dcterms:W3CDTF">2014-01-08T12:54:59Z</dcterms:created>
  <dcterms:modified xsi:type="dcterms:W3CDTF">2014-08-05T15:14:30Z</dcterms:modified>
</cp:coreProperties>
</file>