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5372-DC38-4194-95E4-6455BD6A1468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06C5-46B2-48A7-ABD0-9F24B106C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7BC960-43EF-4A4B-912C-E8A3A993B6D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9C078D-0D1C-407A-ABA1-AE775BD762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ПОДГОТОВИЛА УЧЕНИЦА 1 б КЛАССА  </a:t>
            </a:r>
            <a:r>
              <a:rPr lang="ru-RU" sz="2000" dirty="0" err="1" smtClean="0"/>
              <a:t>Бекина</a:t>
            </a:r>
            <a:r>
              <a:rPr lang="ru-RU" sz="2000" dirty="0" smtClean="0"/>
              <a:t> Светлана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/>
              <a:t>Волшебные салфетки</a:t>
            </a:r>
          </a:p>
        </p:txBody>
      </p:sp>
      <p:pic>
        <p:nvPicPr>
          <p:cNvPr id="4" name="Рисунок 3" descr="m4ixB6xK-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18457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752528" cy="3672408"/>
          </a:xfrm>
          <a:prstGeom prst="rect">
            <a:avLst/>
          </a:prstGeom>
        </p:spPr>
      </p:pic>
      <p:pic>
        <p:nvPicPr>
          <p:cNvPr id="3" name="Рисунок 2" descr="шары для оформл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96952"/>
            <a:ext cx="460749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Выводы: 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В результате проделанной работы я изучила историю появления </a:t>
            </a:r>
          </a:p>
          <a:p>
            <a:pPr>
              <a:buNone/>
            </a:pPr>
            <a:r>
              <a:rPr lang="ru-RU" sz="2400" b="1" dirty="0" smtClean="0"/>
              <a:t>салфеток, их достоинства, незаменимость и популярность,</a:t>
            </a:r>
          </a:p>
          <a:p>
            <a:pPr>
              <a:buNone/>
            </a:pPr>
            <a:r>
              <a:rPr lang="ru-RU" sz="2400" b="1" dirty="0" smtClean="0"/>
              <a:t>познакомилась с технологией производства салфеток.</a:t>
            </a:r>
          </a:p>
          <a:p>
            <a:pPr>
              <a:buNone/>
            </a:pPr>
            <a:r>
              <a:rPr lang="ru-RU" sz="2400" b="1" dirty="0" smtClean="0"/>
              <a:t>Таким образом</a:t>
            </a:r>
            <a:r>
              <a:rPr lang="ru-RU" sz="2400" b="1" smtClean="0"/>
              <a:t>, </a:t>
            </a:r>
            <a:r>
              <a:rPr lang="ru-RU" sz="2400" b="1" smtClean="0"/>
              <a:t> </a:t>
            </a:r>
            <a:r>
              <a:rPr lang="ru-RU" sz="2400" b="1" dirty="0" smtClean="0"/>
              <a:t>была подтверждена </a:t>
            </a:r>
          </a:p>
          <a:p>
            <a:pPr>
              <a:buNone/>
            </a:pPr>
            <a:r>
              <a:rPr lang="ru-RU" sz="2400" b="1" dirty="0" smtClean="0"/>
              <a:t>гипотеза о том, что бумажная салфетка воспитывает в нас не </a:t>
            </a:r>
          </a:p>
          <a:p>
            <a:pPr>
              <a:buNone/>
            </a:pPr>
            <a:r>
              <a:rPr lang="ru-RU" sz="2400" b="1" dirty="0" smtClean="0"/>
              <a:t>только культуру, но и развивает нас творчески.</a:t>
            </a:r>
          </a:p>
          <a:p>
            <a:pPr>
              <a:buNone/>
            </a:pPr>
            <a:r>
              <a:rPr lang="ru-RU" sz="2400" b="1" dirty="0" smtClean="0"/>
              <a:t>Салфетки бумажные необходимы везде и дома, и в школе,</a:t>
            </a:r>
          </a:p>
          <a:p>
            <a:pPr>
              <a:buNone/>
            </a:pPr>
            <a:r>
              <a:rPr lang="ru-RU" sz="2400" b="1" dirty="0" smtClean="0"/>
              <a:t>и на природе, и в городе. Они везде себе найдут применение.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Актуальность проекта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Бумажные салфетки – предметы личной гигиены, поэтому потребность в них никогда не исчезнет. Салфетка – это важнейший элемент сервировки стола и важнейший элемент  этикета. Человек, который не пользуется салфетками за столом, показывает невоспитанность.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Гипотеза: </a:t>
            </a:r>
          </a:p>
          <a:p>
            <a:pPr marL="0" indent="0">
              <a:buNone/>
            </a:pPr>
            <a:r>
              <a:rPr lang="ru-RU" sz="2400" b="1" dirty="0" smtClean="0"/>
              <a:t>Бумажные салфетки воспитывают в </a:t>
            </a:r>
          </a:p>
          <a:p>
            <a:pPr marL="0" indent="0">
              <a:buNone/>
            </a:pPr>
            <a:r>
              <a:rPr lang="ru-RU" sz="2400" b="1" dirty="0" smtClean="0"/>
              <a:t>нас не только культуру, но и помогают</a:t>
            </a:r>
          </a:p>
          <a:p>
            <a:pPr marL="0" indent="0">
              <a:buNone/>
            </a:pPr>
            <a:r>
              <a:rPr lang="ru-RU" sz="2400" b="1" dirty="0" smtClean="0"/>
              <a:t>стать творческим человеком.</a:t>
            </a:r>
          </a:p>
          <a:p>
            <a:pPr marL="0" indent="0">
              <a:buNone/>
            </a:pPr>
            <a:endParaRPr lang="ru-RU" sz="2400" b="1" dirty="0" smtClean="0"/>
          </a:p>
        </p:txBody>
      </p:sp>
      <p:pic>
        <p:nvPicPr>
          <p:cNvPr id="5" name="Рисунок 4" descr="detsad-1350078-1520180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140968"/>
            <a:ext cx="3600400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Цели проекта: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0">
              <a:buFontTx/>
              <a:buChar char="-"/>
            </a:pPr>
            <a:r>
              <a:rPr lang="ru-RU" sz="2400" b="1" dirty="0" smtClean="0"/>
              <a:t>-Познакомиться с историей возникновения бумажных салфеток;</a:t>
            </a:r>
          </a:p>
          <a:p>
            <a:pPr marL="0" indent="0">
              <a:buFontTx/>
              <a:buChar char="-"/>
            </a:pPr>
            <a:r>
              <a:rPr lang="ru-RU" dirty="0" smtClean="0"/>
              <a:t>- </a:t>
            </a:r>
            <a:r>
              <a:rPr lang="ru-RU" sz="2400" b="1" dirty="0" smtClean="0"/>
              <a:t>узнать, как используют  салфетки сейчас;</a:t>
            </a:r>
          </a:p>
          <a:p>
            <a:pPr marL="0" indent="0">
              <a:buFontTx/>
              <a:buChar char="-"/>
            </a:pPr>
            <a:r>
              <a:rPr lang="ru-RU" sz="2400" b="1" dirty="0" smtClean="0"/>
              <a:t>- познакомится с применением бумажных салфеток для изготовления различных поделок.</a:t>
            </a:r>
          </a:p>
          <a:p>
            <a:pPr marL="0" indent="0" algn="ctr">
              <a:buFontTx/>
              <a:buChar char="-"/>
            </a:pPr>
            <a:r>
              <a:rPr lang="ru-RU" sz="2800" b="1" dirty="0" smtClean="0"/>
              <a:t>Объект исследования:</a:t>
            </a:r>
          </a:p>
          <a:p>
            <a:pPr marL="0" indent="0">
              <a:buFontTx/>
              <a:buChar char="-"/>
            </a:pPr>
            <a:r>
              <a:rPr lang="ru-RU" sz="2400" b="1" dirty="0" smtClean="0"/>
              <a:t>Бумажные салфетки.</a:t>
            </a:r>
          </a:p>
          <a:p>
            <a:pPr marL="0" indent="0" algn="ctr">
              <a:buFontTx/>
              <a:buChar char="-"/>
            </a:pPr>
            <a:r>
              <a:rPr lang="ru-RU" sz="2800" b="1" dirty="0" smtClean="0"/>
              <a:t>Проблемный вопрос:</a:t>
            </a:r>
          </a:p>
          <a:p>
            <a:pPr marL="0" indent="0">
              <a:buFontTx/>
              <a:buChar char="-"/>
            </a:pPr>
            <a:r>
              <a:rPr lang="ru-RU" sz="2400" b="1" dirty="0" smtClean="0"/>
              <a:t>Можно ли использовать салфетки, как материал для поделок вместо гофрированной бумаги?</a:t>
            </a:r>
          </a:p>
          <a:p>
            <a:pPr marL="1257300" lvl="3" indent="0">
              <a:buNone/>
            </a:pPr>
            <a:endParaRPr lang="ru-RU" sz="2400" dirty="0" smtClean="0"/>
          </a:p>
          <a:p>
            <a:pPr marL="0" indent="0" algn="ctr"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История возникновения бумажных </a:t>
            </a:r>
            <a:br>
              <a:rPr lang="ru-RU" sz="2800" b="1" dirty="0" smtClean="0"/>
            </a:br>
            <a:r>
              <a:rPr lang="ru-RU" sz="2800" b="1" dirty="0" smtClean="0"/>
              <a:t>салфеток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Первой салфеткой был фиговый листок, которым рабы вытирали рты своим хозяевам, а обычные жители использовали  для этого тонкий хлебный кусок</a:t>
            </a:r>
          </a:p>
          <a:p>
            <a:pPr marL="0" indent="0">
              <a:buNone/>
            </a:pPr>
            <a:r>
              <a:rPr lang="ru-RU" sz="2400" b="1" dirty="0" smtClean="0"/>
              <a:t>Путь от фигового листа до производства </a:t>
            </a:r>
          </a:p>
          <a:p>
            <a:pPr marL="0" indent="0">
              <a:buNone/>
            </a:pPr>
            <a:r>
              <a:rPr lang="ru-RU" sz="2400" b="1" dirty="0" smtClean="0"/>
              <a:t>бумажных салфеток составляет не одну тысячу</a:t>
            </a:r>
          </a:p>
          <a:p>
            <a:pPr marL="0" indent="0">
              <a:buNone/>
            </a:pPr>
            <a:r>
              <a:rPr lang="ru-RU" sz="2400" b="1" dirty="0" smtClean="0"/>
              <a:t>лет. В итальянском городе Риме правилом </a:t>
            </a:r>
          </a:p>
          <a:p>
            <a:pPr marL="0" indent="0">
              <a:buNone/>
            </a:pPr>
            <a:r>
              <a:rPr lang="ru-RU" sz="2400" b="1" dirty="0" smtClean="0"/>
              <a:t>хорошего тона было вытирать руки о скатерть.</a:t>
            </a:r>
          </a:p>
          <a:p>
            <a:pPr marL="0" indent="0">
              <a:buNone/>
            </a:pPr>
            <a:r>
              <a:rPr lang="ru-RU" sz="2400" b="1" dirty="0" smtClean="0"/>
              <a:t>В азиатских странах принято было омывать руки прямо за столом в специальной чаше с водой.</a:t>
            </a:r>
          </a:p>
          <a:p>
            <a:pPr marL="0" indent="0">
              <a:buNone/>
            </a:pPr>
            <a:r>
              <a:rPr lang="ru-RU" sz="2400" b="1" dirty="0" smtClean="0"/>
              <a:t>В начале, специально для застолья, изготавливали тканевые салфетки  из шелка и кружев. Их можно было встретить только в богатых домах, где они служили украшением столов, это и сейчас говорит о хорошем тоне сервировки.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6" name="Рисунок 5" descr="лист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988840"/>
            <a:ext cx="223224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Производство бумажных салфеток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Бумажные салфетки возникли более 100 лет назад в Англии.</a:t>
            </a:r>
          </a:p>
          <a:p>
            <a:pPr>
              <a:buNone/>
            </a:pPr>
            <a:r>
              <a:rPr lang="ru-RU" sz="2400" b="1" dirty="0" smtClean="0"/>
              <a:t>изначально они были белого цвета, использовались  в </a:t>
            </a:r>
          </a:p>
          <a:p>
            <a:pPr>
              <a:buNone/>
            </a:pPr>
            <a:r>
              <a:rPr lang="ru-RU" sz="2400" b="1" dirty="0" smtClean="0"/>
              <a:t>сервировке стола как принадлежность  к чистоте приема пищи.</a:t>
            </a:r>
          </a:p>
          <a:p>
            <a:pPr>
              <a:buNone/>
            </a:pPr>
            <a:r>
              <a:rPr lang="ru-RU" sz="2400" b="1" dirty="0" smtClean="0"/>
              <a:t>Их не складывали, а оставляли под ножом и вилкой. Но </a:t>
            </a:r>
          </a:p>
          <a:p>
            <a:pPr>
              <a:buNone/>
            </a:pPr>
            <a:r>
              <a:rPr lang="ru-RU" sz="2400" b="1" dirty="0" smtClean="0"/>
              <a:t>постепенно белая бумажная салфетка уступила место цветным</a:t>
            </a:r>
          </a:p>
          <a:p>
            <a:pPr>
              <a:buNone/>
            </a:pPr>
            <a:r>
              <a:rPr lang="ru-RU" sz="2400" b="1" dirty="0" smtClean="0"/>
              <a:t>красочным салфеткам, а затем на них появился еще и рисунок</a:t>
            </a:r>
          </a:p>
          <a:p>
            <a:pPr>
              <a:buNone/>
            </a:pPr>
            <a:r>
              <a:rPr lang="ru-RU" sz="2400" b="1" dirty="0" smtClean="0"/>
              <a:t>В производстве бумажных салфеток используют целлюлозу – </a:t>
            </a:r>
          </a:p>
          <a:p>
            <a:pPr>
              <a:buNone/>
            </a:pPr>
            <a:r>
              <a:rPr lang="ru-RU" sz="2400" b="1" dirty="0" smtClean="0"/>
              <a:t>волокна древесины. Сначала целлюлоза проходит специальную </a:t>
            </a:r>
          </a:p>
          <a:p>
            <a:pPr>
              <a:buNone/>
            </a:pPr>
            <a:r>
              <a:rPr lang="ru-RU" sz="2400" b="1" dirty="0" smtClean="0"/>
              <a:t>обработку, а затем получается мягкий материал и хорошо </a:t>
            </a:r>
          </a:p>
          <a:p>
            <a:pPr>
              <a:buNone/>
            </a:pPr>
            <a:r>
              <a:rPr lang="ru-RU" sz="2400" b="1" dirty="0" smtClean="0"/>
              <a:t>впитывает влагу. Затем на салфетки наносится рисунок, для</a:t>
            </a:r>
          </a:p>
          <a:p>
            <a:pPr>
              <a:buNone/>
            </a:pPr>
            <a:r>
              <a:rPr lang="ru-RU" sz="2400" b="1" dirty="0" smtClean="0"/>
              <a:t>этого используются  только чистые пищевые краски.</a:t>
            </a:r>
          </a:p>
          <a:p>
            <a:pPr>
              <a:buNone/>
            </a:pPr>
            <a:r>
              <a:rPr lang="ru-RU" sz="2400" b="1" dirty="0" smtClean="0"/>
              <a:t>  </a:t>
            </a:r>
          </a:p>
          <a:p>
            <a:pPr>
              <a:buNone/>
            </a:pPr>
            <a:endParaRPr lang="ru-RU" sz="24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Применение и виды бумажных салфеток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Чтобы мы делали без бумажных салфеток? </a:t>
            </a:r>
            <a:r>
              <a:rPr lang="ru-RU" sz="2400" b="1" dirty="0" err="1" smtClean="0"/>
              <a:t>Внаше</a:t>
            </a:r>
            <a:r>
              <a:rPr lang="ru-RU" sz="2400" b="1" dirty="0" smtClean="0"/>
              <a:t> время трудно </a:t>
            </a:r>
          </a:p>
          <a:p>
            <a:pPr>
              <a:buNone/>
            </a:pPr>
            <a:r>
              <a:rPr lang="ru-RU" sz="2400" b="1" dirty="0" smtClean="0"/>
              <a:t>найти человека, который бы не пользовался бумажными </a:t>
            </a:r>
          </a:p>
          <a:p>
            <a:pPr>
              <a:buNone/>
            </a:pPr>
            <a:r>
              <a:rPr lang="ru-RU" sz="2400" b="1" dirty="0" smtClean="0"/>
              <a:t>салфетками. Это уже не роскошь, как в давние времена, а </a:t>
            </a:r>
          </a:p>
          <a:p>
            <a:pPr>
              <a:buNone/>
            </a:pPr>
            <a:r>
              <a:rPr lang="ru-RU" sz="2400" b="1" dirty="0" smtClean="0"/>
              <a:t>ежедневная потребность  культурного человека. Салфетки</a:t>
            </a:r>
          </a:p>
          <a:p>
            <a:pPr>
              <a:buNone/>
            </a:pPr>
            <a:r>
              <a:rPr lang="ru-RU" sz="2400" b="1" dirty="0" smtClean="0"/>
              <a:t>бумажные незаменимы везде, где требуется чистота – дома ли,</a:t>
            </a:r>
          </a:p>
          <a:p>
            <a:pPr>
              <a:buNone/>
            </a:pPr>
            <a:r>
              <a:rPr lang="ru-RU" sz="2400" b="1" dirty="0" smtClean="0"/>
              <a:t>на работе, в походе или на даче.</a:t>
            </a:r>
          </a:p>
          <a:p>
            <a:pPr>
              <a:buNone/>
            </a:pPr>
            <a:r>
              <a:rPr lang="ru-RU" sz="2400" b="1" dirty="0" smtClean="0"/>
              <a:t>Теперь салфетка может быть любой формы, резной или ровной,</a:t>
            </a:r>
          </a:p>
          <a:p>
            <a:pPr>
              <a:buNone/>
            </a:pPr>
            <a:r>
              <a:rPr lang="ru-RU" sz="2400" b="1" dirty="0" smtClean="0"/>
              <a:t>может быть с узорами, фотографиями, пейзажами.</a:t>
            </a:r>
          </a:p>
          <a:p>
            <a:pPr>
              <a:buNone/>
            </a:pPr>
            <a:endParaRPr lang="ru-RU" sz="2400" b="1" dirty="0"/>
          </a:p>
        </p:txBody>
      </p:sp>
      <p:pic>
        <p:nvPicPr>
          <p:cNvPr id="4" name="Рисунок 3" descr="photo12715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797152"/>
            <a:ext cx="2564904" cy="1872208"/>
          </a:xfrm>
          <a:prstGeom prst="rect">
            <a:avLst/>
          </a:prstGeom>
        </p:spPr>
      </p:pic>
      <p:pic>
        <p:nvPicPr>
          <p:cNvPr id="6" name="Рисунок 5" descr="61794_0_210516-125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725144"/>
            <a:ext cx="301791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Практическая часть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Бумажная салфетка – украшение.</a:t>
            </a:r>
          </a:p>
          <a:p>
            <a:pPr>
              <a:buNone/>
            </a:pPr>
            <a:r>
              <a:rPr lang="ru-RU" sz="2400" b="1" dirty="0" smtClean="0"/>
              <a:t>Без столовых салфеток  не может обойтись ни одно кафе, </a:t>
            </a:r>
          </a:p>
          <a:p>
            <a:pPr>
              <a:buNone/>
            </a:pPr>
            <a:r>
              <a:rPr lang="ru-RU" sz="2400" b="1" dirty="0" smtClean="0"/>
              <a:t>ни одна столовая. Существует  много способов  складывания </a:t>
            </a:r>
          </a:p>
          <a:p>
            <a:pPr>
              <a:buNone/>
            </a:pPr>
            <a:r>
              <a:rPr lang="ru-RU" sz="2400" b="1" dirty="0" smtClean="0"/>
              <a:t>салфеток: «Веер»           «Лилия»              «Сумочка»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Это лишь некоторые способы складывания</a:t>
            </a:r>
          </a:p>
          <a:p>
            <a:pPr>
              <a:buNone/>
            </a:pPr>
            <a:endParaRPr lang="ru-RU" sz="2400" b="1" dirty="0"/>
          </a:p>
        </p:txBody>
      </p:sp>
      <p:pic>
        <p:nvPicPr>
          <p:cNvPr id="4" name="Рисунок 3" descr="с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2088232" cy="1872208"/>
          </a:xfrm>
          <a:prstGeom prst="rect">
            <a:avLst/>
          </a:prstGeom>
        </p:spPr>
      </p:pic>
      <p:pic>
        <p:nvPicPr>
          <p:cNvPr id="5" name="Рисунок 4" descr="салфетка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3212976"/>
            <a:ext cx="2580878" cy="1944216"/>
          </a:xfrm>
          <a:prstGeom prst="rect">
            <a:avLst/>
          </a:prstGeom>
        </p:spPr>
      </p:pic>
      <p:pic>
        <p:nvPicPr>
          <p:cNvPr id="6" name="Рисунок 5" descr="сумо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212976"/>
            <a:ext cx="252028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Применение салфеток вместо бумаги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686800" cy="4883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Бумажная салфетка воспитывает в нас не только культуру, но и </a:t>
            </a:r>
          </a:p>
          <a:p>
            <a:pPr>
              <a:buNone/>
            </a:pPr>
            <a:r>
              <a:rPr lang="ru-RU" sz="2400" b="1" dirty="0" smtClean="0"/>
              <a:t>помогает стать творческим человеком.</a:t>
            </a:r>
          </a:p>
          <a:p>
            <a:pPr>
              <a:buNone/>
            </a:pPr>
            <a:r>
              <a:rPr lang="ru-RU" sz="2400" b="1" dirty="0" smtClean="0"/>
              <a:t>Из бумажных салфеток можно выполнять разные  аппликации,</a:t>
            </a:r>
          </a:p>
          <a:p>
            <a:pPr>
              <a:buNone/>
            </a:pPr>
            <a:r>
              <a:rPr lang="ru-RU" sz="2400" b="1" dirty="0" smtClean="0"/>
              <a:t>а также  объемные цветы, картины, шары для украшения </a:t>
            </a:r>
          </a:p>
          <a:p>
            <a:pPr>
              <a:buNone/>
            </a:pPr>
            <a:r>
              <a:rPr lang="ru-RU" sz="2400" b="1" dirty="0" smtClean="0"/>
              <a:t>помещений</a:t>
            </a:r>
          </a:p>
          <a:p>
            <a:pPr>
              <a:buNone/>
            </a:pPr>
            <a:endParaRPr lang="ru-RU" sz="2400" b="1" dirty="0"/>
          </a:p>
        </p:txBody>
      </p:sp>
      <p:pic>
        <p:nvPicPr>
          <p:cNvPr id="4" name="Рисунок 3" descr="1530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0" y="3429000"/>
            <a:ext cx="4953000" cy="33123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ad-700778-1519365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5400600" cy="3384376"/>
          </a:xfrm>
          <a:prstGeom prst="rect">
            <a:avLst/>
          </a:prstGeom>
        </p:spPr>
      </p:pic>
      <p:pic>
        <p:nvPicPr>
          <p:cNvPr id="3" name="Рисунок 2" descr="бук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68960"/>
            <a:ext cx="4608512" cy="3600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1419</TotalTime>
  <Words>558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ПОДГОТОВИЛА УЧЕНИЦА 1 б КЛАССА  Бекина Светлана</vt:lpstr>
      <vt:lpstr>Актуальность проекта</vt:lpstr>
      <vt:lpstr>Цели проекта:  </vt:lpstr>
      <vt:lpstr>История возникновения бумажных  салфеток</vt:lpstr>
      <vt:lpstr>Производство бумажных салфеток</vt:lpstr>
      <vt:lpstr>Применение и виды бумажных салфеток</vt:lpstr>
      <vt:lpstr>Практическая часть</vt:lpstr>
      <vt:lpstr>Применение салфеток вместо бумаги</vt:lpstr>
      <vt:lpstr>Слайд 9</vt:lpstr>
      <vt:lpstr>Слайд 10</vt:lpstr>
      <vt:lpstr>Выводы: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ПОДГОТОВИЛА УЧЕНИЦА 1 б КЛАССА  Бекина Светлана</dc:title>
  <dc:creator>User</dc:creator>
  <cp:lastModifiedBy>User</cp:lastModifiedBy>
  <cp:revision>125</cp:revision>
  <dcterms:created xsi:type="dcterms:W3CDTF">2018-03-28T20:08:55Z</dcterms:created>
  <dcterms:modified xsi:type="dcterms:W3CDTF">2018-05-09T17:25:25Z</dcterms:modified>
</cp:coreProperties>
</file>