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691"/>
            <a:ext cx="7772400" cy="2387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методический совет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0366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декабря 2019 года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3" y="0"/>
            <a:ext cx="1151372" cy="1112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" y="0"/>
            <a:ext cx="1151372" cy="11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528355" y="221436"/>
            <a:ext cx="6908618" cy="888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чем идет речь?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9005" y="1066466"/>
            <a:ext cx="8673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то, из чего можно сделать выводы, извлечь что-либо поучительное на будущее;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818" y="1966688"/>
            <a:ext cx="86345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логически законченный, целостный, ограниченный определенными рамками времени отрезок учебно-воспитательного процесса;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9005" y="3179749"/>
            <a:ext cx="86345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педагогическое произведение, отличающееся целостностью, внутренней взаимосвязанностью частей, единой логикой развертывания деятельности учителя и учащихся;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95835" y="4737051"/>
            <a:ext cx="85999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системное сотрудничество педагога и учащихся, при котором последние в ситуации проблемы решают учебные задачи, находят пути применения решений этих задач, выделяют новые способы работы в процессе учебной деятельности;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5123" grpId="0"/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71600" y="225755"/>
            <a:ext cx="7184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урок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качественного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эффективного образования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На изображении может находиться: 1 человек, сид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19" y="2103121"/>
            <a:ext cx="3135948" cy="3135949"/>
          </a:xfrm>
          <a:prstGeom prst="rect">
            <a:avLst/>
          </a:prstGeom>
          <a:noFill/>
        </p:spPr>
      </p:pic>
      <p:pic>
        <p:nvPicPr>
          <p:cNvPr id="4101" name="Picture 5" descr="На изображении может находиться: один или несколько человек, люди сидят и в помеще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729" y="2207304"/>
            <a:ext cx="3109276" cy="3109277"/>
          </a:xfrm>
          <a:prstGeom prst="rect">
            <a:avLst/>
          </a:prstGeom>
          <a:noFill/>
        </p:spPr>
      </p:pic>
      <p:pic>
        <p:nvPicPr>
          <p:cNvPr id="4102" name="Picture 6" descr="MyCollages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068" y="2967037"/>
            <a:ext cx="3890963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pic>
        <p:nvPicPr>
          <p:cNvPr id="3073" name="Picture 1" descr="MyCollages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274" y="3239589"/>
            <a:ext cx="33385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6756" y="1651205"/>
            <a:ext cx="50945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урок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27" y="2619234"/>
            <a:ext cx="50945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Качественное образование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2550" y="4104046"/>
            <a:ext cx="50945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● Эффективное образование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618" y="300446"/>
            <a:ext cx="6206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ПОНЯТИЯ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B_IMG_1551131406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60" y="2939143"/>
            <a:ext cx="4444014" cy="31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348" y="195943"/>
            <a:ext cx="7667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урок –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эффективный урок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5533"/>
            <a:ext cx="7140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33693"/>
            <a:ext cx="815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73478"/>
            <a:ext cx="5973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 - деятельностный подход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78575"/>
            <a:ext cx="396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Разноплановые задачи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96735"/>
            <a:ext cx="3465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подход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67147"/>
            <a:ext cx="9114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Важен характер взаимоотношений учителя с учени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50621"/>
            <a:ext cx="887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в системе и логической последовательности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29593"/>
            <a:ext cx="5934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Четко спланированное время урока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26130"/>
            <a:ext cx="5889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/>
                <a:ea typeface="Verdana"/>
                <a:cs typeface="Times New Roman" pitchFamily="18" charset="0"/>
              </a:rPr>
              <a:t>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Живое общение учителя и ученика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225755"/>
            <a:ext cx="7184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урок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качественного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эффективного образования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839" y="2297142"/>
            <a:ext cx="769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соблюдении  современных требований к уроку повышается  качество обучения и обеспечивается эффективность образования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yCollages(5)_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5" y="4734790"/>
            <a:ext cx="1884219" cy="1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MyCollages(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18" y="473479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" y="0"/>
            <a:ext cx="1151372" cy="1112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07" y="1341632"/>
            <a:ext cx="87213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Вам продуктивных и эффективных уроков, направленных на повышение качества образования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MyCollages(4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FB_IMG_15511314320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86" y="4009159"/>
            <a:ext cx="376682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200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Office Theme</vt:lpstr>
      <vt:lpstr>Открытый методический совет</vt:lpstr>
      <vt:lpstr>О чем идет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207</cp:lastModifiedBy>
  <cp:revision>17</cp:revision>
  <dcterms:created xsi:type="dcterms:W3CDTF">2019-08-22T12:40:32Z</dcterms:created>
  <dcterms:modified xsi:type="dcterms:W3CDTF">2019-12-13T10:22:45Z</dcterms:modified>
</cp:coreProperties>
</file>