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56" r:id="rId3"/>
    <p:sldId id="265" r:id="rId4"/>
    <p:sldId id="270" r:id="rId5"/>
    <p:sldId id="266" r:id="rId6"/>
    <p:sldId id="271" r:id="rId7"/>
    <p:sldId id="272" r:id="rId8"/>
    <p:sldId id="273" r:id="rId9"/>
    <p:sldId id="275" r:id="rId10"/>
    <p:sldId id="274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>
      <p:cViewPr varScale="1">
        <p:scale>
          <a:sx n="57" d="100"/>
          <a:sy n="57" d="100"/>
        </p:scale>
        <p:origin x="-7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Руководитель: Малахова Е.В. воспитатель,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МАДОУ </a:t>
            </a:r>
            <a:r>
              <a:rPr lang="ru-RU" sz="2400" dirty="0" err="1" smtClean="0">
                <a:solidFill>
                  <a:srgbClr val="002060"/>
                </a:solidFill>
              </a:rPr>
              <a:t>д</a:t>
            </a:r>
            <a:r>
              <a:rPr lang="ru-RU" sz="2400" dirty="0" smtClean="0">
                <a:solidFill>
                  <a:srgbClr val="002060"/>
                </a:solidFill>
              </a:rPr>
              <a:t>/с №30 </a:t>
            </a:r>
            <a:r>
              <a:rPr lang="ru-RU" sz="2400" dirty="0" err="1" smtClean="0">
                <a:solidFill>
                  <a:srgbClr val="002060"/>
                </a:solidFill>
              </a:rPr>
              <a:t>г.Нефтекамск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Ионова</a:t>
            </a:r>
            <a:r>
              <a:rPr lang="ru-RU" dirty="0" smtClean="0">
                <a:solidFill>
                  <a:srgbClr val="002060"/>
                </a:solidFill>
              </a:rPr>
              <a:t> Анна, 6 лет подготовительная  группа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571604" y="0"/>
            <a:ext cx="75723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Исследовательская работа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Чудо техники - маленький банк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Сейфовая часть банкомата - </a:t>
            </a:r>
            <a:r>
              <a:rPr lang="ru-RU" dirty="0" err="1" smtClean="0">
                <a:solidFill>
                  <a:srgbClr val="002060"/>
                </a:solidFill>
              </a:rPr>
              <a:t>диспенсер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Лена\Desktop\z1-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0"/>
            <a:ext cx="3643338" cy="4472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Движение денег в банкомате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C:\Users\Лена\Desktop\bj7-hf9hY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0"/>
            <a:ext cx="3429006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Мой эксперимент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C:\Users\Лена\Desktop\7qjowXngB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-56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Презентация моего проекта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4099" name="Picture 3" descr="C:\Users\Лена\Desktop\_7OtsxdeN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4214842" cy="3161132"/>
          </a:xfrm>
          <a:prstGeom prst="rect">
            <a:avLst/>
          </a:prstGeom>
          <a:noFill/>
        </p:spPr>
      </p:pic>
      <p:pic>
        <p:nvPicPr>
          <p:cNvPr id="4098" name="Picture 2" descr="C:\Users\Лена\Desktop\Xfz8gv_jGX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85852"/>
            <a:ext cx="428624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 descr="C:\Users\Лена\Desktop\девушка-ребенк-с-знаком-вопросите-ьного-знака-77572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41551"/>
            <a:ext cx="3862406" cy="433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Прогулки по городу с мамой и папой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G-20200107-WA00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7407" b="27407"/>
          <a:stretch>
            <a:fillRect/>
          </a:stretch>
        </p:blipFill>
        <p:spPr/>
      </p:pic>
    </p:spTree>
  </p:cSld>
  <p:clrMapOvr>
    <a:masterClrMapping/>
  </p:clrMapOvr>
  <p:transition advTm="275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Торговый центр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MG-20200110-WA00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7407" b="2740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Банкоматы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Содержимое 4" descr="IMG-20200112-WA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-1"/>
            <a:ext cx="4423453" cy="4543825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Мама показывает как снимает деньги </a:t>
            </a:r>
            <a:r>
              <a:rPr lang="ru-RU" smtClean="0">
                <a:solidFill>
                  <a:srgbClr val="002060"/>
                </a:solidFill>
              </a:rPr>
              <a:t>с карты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Содержимое 4" descr="IMG-20200113-W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000240"/>
            <a:ext cx="1094174" cy="1458898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</p:pic>
      <p:sp>
        <p:nvSpPr>
          <p:cNvPr id="15" name="Рисунок 14"/>
          <p:cNvSpPr>
            <a:spLocks noGrp="1"/>
          </p:cNvSpPr>
          <p:nvPr>
            <p:ph type="pic" idx="1"/>
          </p:nvPr>
        </p:nvSpPr>
        <p:spPr/>
      </p:sp>
      <p:pic>
        <p:nvPicPr>
          <p:cNvPr id="16" name="Содержимое 4" descr="IMG-20200113-WA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0"/>
            <a:ext cx="3357586" cy="4476779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Банкомат сам печатает деньги???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8371" name="Picture 3" descr="C:\Users\Лена\Desktop\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0"/>
            <a:ext cx="3375428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Мы в </a:t>
            </a:r>
            <a:r>
              <a:rPr lang="ru-RU" dirty="0" smtClean="0">
                <a:solidFill>
                  <a:srgbClr val="002060"/>
                </a:solidFill>
              </a:rPr>
              <a:t>банке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1VODSC8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0"/>
            <a:ext cx="6715172" cy="4574710"/>
          </a:xfrm>
        </p:spPr>
      </p:pic>
      <p:pic>
        <p:nvPicPr>
          <p:cNvPr id="11" name="Содержимое 4" descr="i1VODSC8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782" b="578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Специальная машина инкассаторов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6_bi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85728"/>
            <a:ext cx="7572396" cy="4089390"/>
          </a:xfrm>
        </p:spPr>
      </p:pic>
      <p:pic>
        <p:nvPicPr>
          <p:cNvPr id="6" name="Содержимое 4" descr="i4H64OHL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153672"/>
            <a:ext cx="1928826" cy="128129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</p:pic>
      <p:pic>
        <p:nvPicPr>
          <p:cNvPr id="7" name="Содержимое 4" descr="6_bi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181" r="518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Инкассаторы загружают  кассеты с деньгами в банкомат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Содержимое 4" descr="i4H64OHL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-1"/>
            <a:ext cx="6786610" cy="4508251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146</TotalTime>
  <Words>83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Ионова Анна, 6 лет подготовительная  группа</vt:lpstr>
      <vt:lpstr>Прогулки по городу с мамой и папой</vt:lpstr>
      <vt:lpstr>Торговый центр</vt:lpstr>
      <vt:lpstr>Банкоматы</vt:lpstr>
      <vt:lpstr>Мама показывает как снимает деньги с карты</vt:lpstr>
      <vt:lpstr>Банкомат сам печатает деньги???</vt:lpstr>
      <vt:lpstr>Мы в банке</vt:lpstr>
      <vt:lpstr>Специальная машина инкассаторов</vt:lpstr>
      <vt:lpstr>Инкассаторы загружают  кассеты с деньгами в банкомат</vt:lpstr>
      <vt:lpstr>Сейфовая часть банкомата - диспенсер</vt:lpstr>
      <vt:lpstr>Движение денег в банкомате</vt:lpstr>
      <vt:lpstr>Мой эксперимент</vt:lpstr>
      <vt:lpstr>Презентация моего проекта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 Жилин</dc:creator>
  <cp:lastModifiedBy>Windows User</cp:lastModifiedBy>
  <cp:revision>7</cp:revision>
  <dcterms:created xsi:type="dcterms:W3CDTF">2020-01-12T06:04:27Z</dcterms:created>
  <dcterms:modified xsi:type="dcterms:W3CDTF">2020-11-18T14:57:59Z</dcterms:modified>
</cp:coreProperties>
</file>