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0" r:id="rId5"/>
    <p:sldId id="262" r:id="rId6"/>
    <p:sldId id="263" r:id="rId7"/>
    <p:sldId id="265" r:id="rId8"/>
    <p:sldId id="256" r:id="rId9"/>
    <p:sldId id="257" r:id="rId10"/>
    <p:sldId id="258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D6"/>
    <a:srgbClr val="2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5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8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8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3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5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3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8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8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5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4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F6E1-C7C9-4DA4-9952-6DDA98D03BD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5FC8-8A6B-4AF9-9722-E94B7057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Можно ли подружиться с лошадью 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156176" cy="41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06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Аппалуза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54" y="1600200"/>
            <a:ext cx="4683292" cy="4525963"/>
          </a:xfrm>
        </p:spPr>
      </p:pic>
    </p:spTree>
    <p:extLst>
      <p:ext uri="{BB962C8B-B14F-4D97-AF65-F5344CB8AC3E}">
        <p14:creationId xmlns:p14="http://schemas.microsoft.com/office/powerpoint/2010/main" val="14525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5400600" cy="108012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2"/>
                </a:solidFill>
              </a:rPr>
              <a:t>Мустанг</a:t>
            </a:r>
            <a:endParaRPr lang="ru-RU" sz="6600" dirty="0">
              <a:solidFill>
                <a:schemeClr val="bg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63867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айр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6624736" cy="5733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952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Липициан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256584" cy="2779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3" y="1601755"/>
            <a:ext cx="7884368" cy="525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4104456" cy="54005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17032"/>
            <a:ext cx="8301608" cy="2079104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6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3255"/>
            <a:ext cx="6984776" cy="5587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72000" cy="1116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Слово 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ошадь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восточные славяне переняли у тюркских наездников, оно звучало как «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алоша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9732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Детёныш лошади – это жеребёнок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742307" cy="5074350"/>
          </a:xfrm>
        </p:spPr>
      </p:pic>
    </p:spTree>
    <p:extLst>
      <p:ext uri="{BB962C8B-B14F-4D97-AF65-F5344CB8AC3E}">
        <p14:creationId xmlns:p14="http://schemas.microsoft.com/office/powerpoint/2010/main" val="12936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Лошади - перевозчики груза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212976"/>
            <a:ext cx="4214191" cy="345638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9500"/>
            <a:ext cx="4608512" cy="3659303"/>
          </a:xfrm>
        </p:spPr>
      </p:pic>
    </p:spTree>
    <p:extLst>
      <p:ext uri="{BB962C8B-B14F-4D97-AF65-F5344CB8AC3E}">
        <p14:creationId xmlns:p14="http://schemas.microsoft.com/office/powerpoint/2010/main" val="397093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В России подразделения конной полиции используются для патрулирования, а также для охраны массовых мероприятий.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6807558" cy="4525963"/>
          </a:xfrm>
        </p:spPr>
      </p:pic>
    </p:spTree>
    <p:extLst>
      <p:ext uri="{BB962C8B-B14F-4D97-AF65-F5344CB8AC3E}">
        <p14:creationId xmlns:p14="http://schemas.microsoft.com/office/powerpoint/2010/main" val="21453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онная полиция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038600" cy="2859311"/>
          </a:xfrm>
        </p:spPr>
      </p:pic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038600" cy="2986087"/>
          </a:xfrm>
        </p:spPr>
      </p:pic>
    </p:spTree>
    <p:extLst>
      <p:ext uri="{BB962C8B-B14F-4D97-AF65-F5344CB8AC3E}">
        <p14:creationId xmlns:p14="http://schemas.microsoft.com/office/powerpoint/2010/main" val="10382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Конный спорт</a:t>
            </a:r>
            <a:endParaRPr lang="ru-RU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837120" cy="4752528"/>
          </a:xfrm>
        </p:spPr>
      </p:pic>
    </p:spTree>
    <p:extLst>
      <p:ext uri="{BB962C8B-B14F-4D97-AF65-F5344CB8AC3E}">
        <p14:creationId xmlns:p14="http://schemas.microsoft.com/office/powerpoint/2010/main" val="40848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243408"/>
            <a:ext cx="7772400" cy="136815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Лошади - спортсмены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44408" cy="54744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2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8000" cy="1512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инкер</a:t>
            </a:r>
            <a:endParaRPr lang="ru-RU" b="1" dirty="0">
              <a:ln w="50800"/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47" y="1600200"/>
            <a:ext cx="5542706" cy="4525963"/>
          </a:xfrm>
        </p:spPr>
      </p:pic>
    </p:spTree>
    <p:extLst>
      <p:ext uri="{BB962C8B-B14F-4D97-AF65-F5344CB8AC3E}">
        <p14:creationId xmlns:p14="http://schemas.microsoft.com/office/powerpoint/2010/main" val="24479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97</TotalTime>
  <Words>64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Можно ли подружиться с лошадью ?</vt:lpstr>
      <vt:lpstr>Слово лошадь – восточные славяне переняли у тюркских наездников, оно звучало как «алоша». </vt:lpstr>
      <vt:lpstr>Детёныш лошади – это жеребёнок</vt:lpstr>
      <vt:lpstr>Лошади - перевозчики груза</vt:lpstr>
      <vt:lpstr>В России подразделения конной полиции используются для патрулирования, а также для охраны массовых мероприятий.</vt:lpstr>
      <vt:lpstr> Конная полиция</vt:lpstr>
      <vt:lpstr>Конный спорт</vt:lpstr>
      <vt:lpstr>Лошади - спортсмены</vt:lpstr>
      <vt:lpstr>Тинкер</vt:lpstr>
      <vt:lpstr>Аппалуза</vt:lpstr>
      <vt:lpstr>Мустанг</vt:lpstr>
      <vt:lpstr>Шайр</vt:lpstr>
      <vt:lpstr>Липициан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creator>demidich</dc:creator>
  <cp:lastModifiedBy>demidich</cp:lastModifiedBy>
  <cp:revision>10</cp:revision>
  <dcterms:created xsi:type="dcterms:W3CDTF">2015-12-14T13:47:54Z</dcterms:created>
  <dcterms:modified xsi:type="dcterms:W3CDTF">2015-12-15T14:37:38Z</dcterms:modified>
</cp:coreProperties>
</file>