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5" r:id="rId3"/>
    <p:sldId id="257" r:id="rId4"/>
    <p:sldId id="259" r:id="rId5"/>
    <p:sldId id="269" r:id="rId6"/>
    <p:sldId id="266" r:id="rId7"/>
    <p:sldId id="265" r:id="rId8"/>
    <p:sldId id="286" r:id="rId9"/>
    <p:sldId id="267" r:id="rId10"/>
    <p:sldId id="260" r:id="rId11"/>
    <p:sldId id="282" r:id="rId12"/>
    <p:sldId id="28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19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FF3A6-512D-4278-B899-818E704BCE06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39710-46AE-4BC9-8583-E08EBB6B6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334672"/>
          </a:xfrm>
          <a:prstGeom prst="rect">
            <a:avLst/>
          </a:prstGeom>
        </p:spPr>
      </p:pic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67544" y="980580"/>
            <a:ext cx="3683179" cy="4070894"/>
            <a:chOff x="8560" y="-3082"/>
            <a:chExt cx="4932" cy="6410"/>
          </a:xfrm>
        </p:grpSpPr>
        <p:pic>
          <p:nvPicPr>
            <p:cNvPr id="1028" name="Picture 4" descr="C:\Users\Мэлт\Desktop\г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42" y="-3082"/>
              <a:ext cx="4450" cy="2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60" y="2425"/>
              <a:ext cx="67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TextBox 36"/>
          <p:cNvSpPr txBox="1"/>
          <p:nvPr/>
        </p:nvSpPr>
        <p:spPr>
          <a:xfrm>
            <a:off x="5796136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395536" y="2852936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Районный конкурс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«Ученик </a:t>
            </a:r>
            <a:r>
              <a:rPr lang="ru-RU" sz="4000" b="1" dirty="0" smtClean="0">
                <a:solidFill>
                  <a:srgbClr val="FF0000"/>
                </a:solidFill>
              </a:rPr>
              <a:t>года – 2023»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80112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4788024" y="5085184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Ученицы 2 класса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Филиала МБОУ СОШ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с.Суадаг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с.Ногкау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Тезиевой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Дзерассы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95528" y="62068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5" name="Рисунок 44" descr="дзера.jpg"/>
          <p:cNvPicPr>
            <a:picLocks noChangeAspect="1"/>
          </p:cNvPicPr>
          <p:nvPr/>
        </p:nvPicPr>
        <p:blipFill>
          <a:blip r:embed="rId5" cstate="print"/>
          <a:srcRect l="18310" t="17948" r="32493" b="2564"/>
          <a:stretch>
            <a:fillRect/>
          </a:stretch>
        </p:blipFill>
        <p:spPr>
          <a:xfrm rot="5400000">
            <a:off x="5184068" y="1592796"/>
            <a:ext cx="324036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e3f7cb6-9b52-4615-9724-02006ddd5f8f.jpg"/>
          <p:cNvPicPr>
            <a:picLocks noChangeAspect="1"/>
          </p:cNvPicPr>
          <p:nvPr/>
        </p:nvPicPr>
        <p:blipFill>
          <a:blip r:embed="rId3" cstate="print"/>
          <a:srcRect l="14130" t="13595" r="4348" b="5246"/>
          <a:stretch>
            <a:fillRect/>
          </a:stretch>
        </p:blipFill>
        <p:spPr>
          <a:xfrm rot="20688738">
            <a:off x="336221" y="434946"/>
            <a:ext cx="4779740" cy="320400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95c6eab0-bb61-46fd-825c-68e64dd79d9b.jpg"/>
          <p:cNvPicPr>
            <a:picLocks noChangeAspect="1"/>
          </p:cNvPicPr>
          <p:nvPr/>
        </p:nvPicPr>
        <p:blipFill>
          <a:blip r:embed="rId4" cstate="print"/>
          <a:srcRect t="26794" r="957" b="4306"/>
          <a:stretch>
            <a:fillRect/>
          </a:stretch>
        </p:blipFill>
        <p:spPr>
          <a:xfrm rot="1411062">
            <a:off x="4451783" y="660607"/>
            <a:ext cx="4625719" cy="320400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f2a2f592-9dae-4b22-ba5f-d61ad3b9f630.jpg"/>
          <p:cNvPicPr>
            <a:picLocks noChangeAspect="1"/>
          </p:cNvPicPr>
          <p:nvPr/>
        </p:nvPicPr>
        <p:blipFill>
          <a:blip r:embed="rId5" cstate="print"/>
          <a:srcRect l="5201" t="35300" r="2401" b="6951"/>
          <a:stretch>
            <a:fillRect/>
          </a:stretch>
        </p:blipFill>
        <p:spPr>
          <a:xfrm>
            <a:off x="2555776" y="3068960"/>
            <a:ext cx="4061251" cy="3384376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052736"/>
            <a:ext cx="83529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Тезиева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Дзерасса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Алановна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обучается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филиале МБОУ СОШ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с.Суадаг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с.Ногкау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сентября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года. За время обучения показала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отличные знания по всем предметам. Обладает старанием и ответственным отношением к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учѐбе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много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занимается дополнительно. Читает быстро. Речь развита хорошо. Девочка быстро заучивает стихотворения, любит читать книги. Легко схватывает учебный материал. Умеет выделять и излагать главное, делать обобщения и выводы. Всегда отличалась примерным поведением и не допускала пропусков занятий без уважительной причины. Активный участник и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призѐр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школьных, районных, республиканских конкурсов.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выполнению общественных поручений относится добросовестно и творчески выполняет задания классного руководителя и других учителей. В классе и в школе пользуется заслуженным авторитетом, общительная девочка, по отношению к товарищам доброжелательна и искренна, способна уважать мнение других.</a:t>
            </a:r>
          </a:p>
          <a:p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Дзерасса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принимает активное участие в жизни класса и общественно-полезном труде. В классе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548680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Характеристика .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76672"/>
            <a:ext cx="835292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Дзерасса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принимает активное участие в жизни класса и общественно-полезном труде. В классе является мудрейшей. Хорошо справляется со своей обязанностью. Имеет широкий круг интересов: любит петь, читать, играть, танцевать,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рисовать.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Добровольно включается в общественные дела, проявляет инициативу, интересуется общественными делами коллектива. Принимает участие в трудовой деятельности.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Среди одноклассников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еѐ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отличают такие качества, как эрудированность, начитанность,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целеустремлѐнность,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самостоятельность, вежливость, тактичность, уравновешенность. 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Дзерасса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умеет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проявлять заботу о знакомых и незнакомых людях, старается любому оказать помощь и поддержку, если это необходимо. Всегда почтительно относится к старшим.</a:t>
            </a:r>
          </a:p>
          <a:p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Дзерасса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хорошая ученица, пользуется уважением и любовью одноклассников, является активистом в классном коллективе и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еѐ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выбрали «Учеником года -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2023»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среди учащихся начальных классов.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 школы:	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Караева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З.А.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Классный руководитель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                       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Тедтоева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Э.А.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47667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достижения.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08778">
            <a:off x="535573" y="1442214"/>
            <a:ext cx="3645235" cy="4653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1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83012">
            <a:off x="4992524" y="1770900"/>
            <a:ext cx="3384375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92304">
            <a:off x="4824160" y="889445"/>
            <a:ext cx="3650153" cy="51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1 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67867">
            <a:off x="691097" y="713026"/>
            <a:ext cx="3854325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 005.jpg"/>
          <p:cNvPicPr>
            <a:picLocks noChangeAspect="1"/>
          </p:cNvPicPr>
          <p:nvPr/>
        </p:nvPicPr>
        <p:blipFill>
          <a:blip r:embed="rId3" cstate="print"/>
          <a:srcRect l="4547" b="771"/>
          <a:stretch>
            <a:fillRect/>
          </a:stretch>
        </p:blipFill>
        <p:spPr>
          <a:xfrm rot="356627">
            <a:off x="4550342" y="660440"/>
            <a:ext cx="3960631" cy="5234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 008.jpg"/>
          <p:cNvPicPr>
            <a:picLocks noChangeAspect="1"/>
          </p:cNvPicPr>
          <p:nvPr/>
        </p:nvPicPr>
        <p:blipFill>
          <a:blip r:embed="rId4" cstate="print"/>
          <a:srcRect l="3692" t="4225" r="2161" b="1408"/>
          <a:stretch>
            <a:fillRect/>
          </a:stretch>
        </p:blipFill>
        <p:spPr>
          <a:xfrm rot="20826445">
            <a:off x="524926" y="704935"/>
            <a:ext cx="3918627" cy="51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18688">
            <a:off x="4355974" y="764703"/>
            <a:ext cx="4469202" cy="53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 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02809">
            <a:off x="489192" y="347618"/>
            <a:ext cx="4204907" cy="52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 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76775">
            <a:off x="4860032" y="908720"/>
            <a:ext cx="3744416" cy="5150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 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44697">
            <a:off x="467544" y="908720"/>
            <a:ext cx="3933267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57656">
            <a:off x="4716016" y="836712"/>
            <a:ext cx="3933267" cy="519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 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88630">
            <a:off x="611560" y="836712"/>
            <a:ext cx="3814854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 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0374">
            <a:off x="4615539" y="736344"/>
            <a:ext cx="3575664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 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94821">
            <a:off x="422031" y="764758"/>
            <a:ext cx="3744415" cy="515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340768"/>
            <a:ext cx="3924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девиз.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492896"/>
            <a:ext cx="5238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Никогда не унывать! </a:t>
            </a:r>
            <a:endParaRPr lang="ru-RU" sz="32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пройти  и все узнать!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97622d0-b3c4-4651-ba7b-bba981f9b49b.jpg"/>
          <p:cNvPicPr>
            <a:picLocks noChangeAspect="1"/>
          </p:cNvPicPr>
          <p:nvPr/>
        </p:nvPicPr>
        <p:blipFill>
          <a:blip r:embed="rId3" cstate="print"/>
          <a:srcRect l="34600" t="40550" r="27600" b="23750"/>
          <a:stretch>
            <a:fillRect/>
          </a:stretch>
        </p:blipFill>
        <p:spPr>
          <a:xfrm>
            <a:off x="5580112" y="1340768"/>
            <a:ext cx="3178664" cy="4002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 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20597">
            <a:off x="656224" y="660700"/>
            <a:ext cx="3590320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 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01708">
            <a:off x="4708793" y="964724"/>
            <a:ext cx="3925469" cy="5130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 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97151">
            <a:off x="5002695" y="1118595"/>
            <a:ext cx="3382806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1 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71250">
            <a:off x="959127" y="1143909"/>
            <a:ext cx="3456384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 028.jpg"/>
          <p:cNvPicPr>
            <a:picLocks noChangeAspect="1"/>
          </p:cNvPicPr>
          <p:nvPr/>
        </p:nvPicPr>
        <p:blipFill>
          <a:blip r:embed="rId3" cstate="print"/>
          <a:srcRect l="2700"/>
          <a:stretch>
            <a:fillRect/>
          </a:stretch>
        </p:blipFill>
        <p:spPr>
          <a:xfrm rot="20575223">
            <a:off x="755576" y="836712"/>
            <a:ext cx="3503193" cy="4951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 015.jpg"/>
          <p:cNvPicPr>
            <a:picLocks noChangeAspect="1"/>
          </p:cNvPicPr>
          <p:nvPr/>
        </p:nvPicPr>
        <p:blipFill>
          <a:blip r:embed="rId4" cstate="print"/>
          <a:srcRect l="9231" b="1631"/>
          <a:stretch>
            <a:fillRect/>
          </a:stretch>
        </p:blipFill>
        <p:spPr>
          <a:xfrm rot="947841">
            <a:off x="4860032" y="980728"/>
            <a:ext cx="3456384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620688"/>
            <a:ext cx="5425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Исследовательская  работа 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3393" r="12500" b="1672"/>
          <a:stretch>
            <a:fillRect/>
          </a:stretch>
        </p:blipFill>
        <p:spPr bwMode="auto">
          <a:xfrm>
            <a:off x="1331640" y="1484784"/>
            <a:ext cx="6912768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13393" r="12500" b="1672"/>
          <a:stretch>
            <a:fillRect/>
          </a:stretch>
        </p:blipFill>
        <p:spPr bwMode="auto">
          <a:xfrm>
            <a:off x="1259632" y="836712"/>
            <a:ext cx="691276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1412776"/>
            <a:ext cx="479971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0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60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sz="60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39552" y="2092206"/>
            <a:ext cx="406604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Меня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зовут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Дзерасса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Мне 8 лет.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 мой класс и учитель.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1 класса учусь в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филале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МБОУ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СОШ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с.Суадаг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с.Ногкау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Учусь на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отлично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484784"/>
            <a:ext cx="3296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</a:rPr>
              <a:t>Немного о себе</a:t>
            </a:r>
            <a:endParaRPr lang="ru-RU" sz="36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7892051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5856" y="548680"/>
            <a:ext cx="2119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Моя учеба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67544" y="1170329"/>
            <a:ext cx="374441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257300" algn="l"/>
                <a:tab pos="1258888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меня много друзей.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257300" algn="l"/>
                <a:tab pos="1258888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постоянно общаемся, видимся, с ними очень приятно проводить время. Они поддерживают меня, понимают, делятся своими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секретами.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257300" algn="l"/>
                <a:tab pos="1258888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ними весело всегда, будь то дома или на улице. Мы всегда находим себе развлечение, игру или просто сидим и болтаем друг с другом. Нам никогда не бывает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скучно.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3480" y="62068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люблю своих друзей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a02524ba-02a4-4d50-8356-f1c832cf40a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484784"/>
            <a:ext cx="4416000" cy="331200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56c2c79a-434f-4625-8d8c-46117c82e1f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05064"/>
            <a:ext cx="4176464" cy="2545482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683568" y="764704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1257300" algn="l"/>
                <a:tab pos="1258888" algn="l"/>
              </a:tabLst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Знаю точно, у меня верные друзья, которые меня никогда не предадут. На них всегда можно положиться, доверить тайны и секреты, и я уверена, что они никому не расскажут. Они тоже доверяют мне свои тайны и мечты.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tabLst>
                <a:tab pos="1257300" algn="l"/>
                <a:tab pos="1258888" algn="l"/>
              </a:tabLst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 очень хочется, чтобы, когда мы вырастем, мы остались такими же добрыми приятелями, как сейчас. Хочу, чтобы мы дружили семьями, помогали друг другу, ходили друг к другу в гости. И хочу, чтобы в будущем, наши дети тоже поддерживали дружеские отношения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 descr="95c6eab0-bb61-46fd-825c-68e64dd79d9b.jpg"/>
          <p:cNvPicPr>
            <a:picLocks noChangeAspect="1"/>
          </p:cNvPicPr>
          <p:nvPr/>
        </p:nvPicPr>
        <p:blipFill>
          <a:blip r:embed="rId4" cstate="print"/>
          <a:srcRect t="26794" r="957" b="4306"/>
          <a:stretch>
            <a:fillRect/>
          </a:stretch>
        </p:blipFill>
        <p:spPr>
          <a:xfrm>
            <a:off x="4568572" y="4005064"/>
            <a:ext cx="4179892" cy="2520281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272808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 rot="10800000" flipV="1">
            <a:off x="755576" y="1628800"/>
            <a:ext cx="453650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 всегда было интересно, что происходит за школьными стенами. Пришло время, и я тоже стала ученицей. Было нелегко писать цифры и буквы, а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еще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труднее было выполнять домашние задания. Зато сейчас школа для меня – это уже новый этап в получении знаний.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508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Школа - это основа основ. Я просто не представляю свою жизнь без школы. Я люблю свою школу! Я люблю свой класс! Я люблю учиться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</a:p>
          <a:p>
            <a:pPr marL="0" marR="0" lvl="0" indent="1508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54868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люблю  школу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448f9c8-ad97-471c-bce9-303750ba6616.jpg"/>
          <p:cNvPicPr>
            <a:picLocks noChangeAspect="1"/>
          </p:cNvPicPr>
          <p:nvPr/>
        </p:nvPicPr>
        <p:blipFill>
          <a:blip r:embed="rId3" cstate="print"/>
          <a:srcRect l="13490" r="16061" b="28479"/>
          <a:stretch>
            <a:fillRect/>
          </a:stretch>
        </p:blipFill>
        <p:spPr>
          <a:xfrm>
            <a:off x="5940152" y="1844824"/>
            <a:ext cx="2925834" cy="3672408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272808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 rot="10800000" flipV="1">
            <a:off x="683568" y="476672"/>
            <a:ext cx="79928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знаю, как назвать то состояние, когда ничто не омрачает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твое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пребывание в школе. В школу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идешь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удовольствием. А большое количество уроков – разве это минус? Больше общаемся с товарищами! Правда, сильно устаю, но такая усталость –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тоже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радость! Говорят, что счастливый человек утром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идет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работу с радостью.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счастливый человек!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Школа 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меня не тягостная обязанность, а место встречи с чем-то новым, интересным, где мы не только трудимся, но и общаемся друг с другом. А еще школа мне помогает в достижении определенных результатов, которые видны из моих дипломов и наград.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59b1fbff-d8ae-429a-8e01-d392ee476c8b.jpg"/>
          <p:cNvPicPr>
            <a:picLocks noChangeAspect="1"/>
          </p:cNvPicPr>
          <p:nvPr/>
        </p:nvPicPr>
        <p:blipFill>
          <a:blip r:embed="rId3" cstate="print"/>
          <a:srcRect l="10427" t="31117" r="14686" b="23382"/>
          <a:stretch>
            <a:fillRect/>
          </a:stretch>
        </p:blipFill>
        <p:spPr>
          <a:xfrm>
            <a:off x="1619672" y="4293096"/>
            <a:ext cx="6400711" cy="2736304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9c369dfd-ebea-4a52-99a4-b8e08f148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06407">
            <a:off x="4854614" y="422166"/>
            <a:ext cx="4523472" cy="324036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5acc18a6-0e87-4a35-99eb-c19bc022809b.jpg"/>
          <p:cNvPicPr>
            <a:picLocks noChangeAspect="1"/>
          </p:cNvPicPr>
          <p:nvPr/>
        </p:nvPicPr>
        <p:blipFill>
          <a:blip r:embed="rId4" cstate="print"/>
          <a:srcRect t="32774" r="231"/>
          <a:stretch>
            <a:fillRect/>
          </a:stretch>
        </p:blipFill>
        <p:spPr>
          <a:xfrm rot="20015964">
            <a:off x="167549" y="434591"/>
            <a:ext cx="4644008" cy="2654914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4110ff80-5246-4ab6-8d54-4b2a00ab417f.jpg"/>
          <p:cNvPicPr>
            <a:picLocks noChangeAspect="1"/>
          </p:cNvPicPr>
          <p:nvPr/>
        </p:nvPicPr>
        <p:blipFill>
          <a:blip r:embed="rId5" cstate="print"/>
          <a:srcRect l="3801" t="8001" r="22001" b="35300"/>
          <a:stretch>
            <a:fillRect/>
          </a:stretch>
        </p:blipFill>
        <p:spPr>
          <a:xfrm rot="1056275">
            <a:off x="585539" y="3644842"/>
            <a:ext cx="3351963" cy="320400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1e040f8e-3507-452a-a477-8012f7843e30.jpg"/>
          <p:cNvPicPr>
            <a:picLocks noChangeAspect="1"/>
          </p:cNvPicPr>
          <p:nvPr/>
        </p:nvPicPr>
        <p:blipFill>
          <a:blip r:embed="rId6" cstate="print"/>
          <a:srcRect t="6497" r="-2227" b="27228"/>
          <a:stretch>
            <a:fillRect/>
          </a:stretch>
        </p:blipFill>
        <p:spPr>
          <a:xfrm rot="20935120">
            <a:off x="5179757" y="3834319"/>
            <a:ext cx="3479017" cy="320400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a91f4524-4580-43b2-a900-9b13ef0c8ac1.jpg"/>
          <p:cNvPicPr>
            <a:picLocks noChangeAspect="1"/>
          </p:cNvPicPr>
          <p:nvPr/>
        </p:nvPicPr>
        <p:blipFill>
          <a:blip r:embed="rId7" cstate="print"/>
          <a:srcRect t="12082" r="16269" b="11304"/>
          <a:stretch>
            <a:fillRect/>
          </a:stretch>
        </p:blipFill>
        <p:spPr>
          <a:xfrm>
            <a:off x="3275856" y="1844824"/>
            <a:ext cx="2592288" cy="3162592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724</Words>
  <Application>Microsoft Office PowerPoint</Application>
  <PresentationFormat>Экран (4:3)</PresentationFormat>
  <Paragraphs>49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Эльвира</cp:lastModifiedBy>
  <cp:revision>26</cp:revision>
  <dcterms:created xsi:type="dcterms:W3CDTF">2023-03-05T16:20:42Z</dcterms:created>
  <dcterms:modified xsi:type="dcterms:W3CDTF">2023-03-06T10:53:24Z</dcterms:modified>
</cp:coreProperties>
</file>