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3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EF1CD-8A67-4C68-8BD0-0ACF86D319E7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B3A7F-DD4E-431F-8CA9-5A8DF8000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3A7F-DD4E-431F-8CA9-5A8DF8000B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E7522C-6025-42BA-8DB2-D9CB5407C1D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E8CC00-EAA0-4BDF-A883-0B2EDDCB2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7522C-6025-42BA-8DB2-D9CB5407C1D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8CC00-EAA0-4BDF-A883-0B2EDDCB2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2E7522C-6025-42BA-8DB2-D9CB5407C1D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E8CC00-EAA0-4BDF-A883-0B2EDDCB2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7522C-6025-42BA-8DB2-D9CB5407C1D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8CC00-EAA0-4BDF-A883-0B2EDDCB2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E7522C-6025-42BA-8DB2-D9CB5407C1D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FE8CC00-EAA0-4BDF-A883-0B2EDDCB2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7522C-6025-42BA-8DB2-D9CB5407C1D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8CC00-EAA0-4BDF-A883-0B2EDDCB2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7522C-6025-42BA-8DB2-D9CB5407C1D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8CC00-EAA0-4BDF-A883-0B2EDDCB2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7522C-6025-42BA-8DB2-D9CB5407C1D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8CC00-EAA0-4BDF-A883-0B2EDDCB2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E7522C-6025-42BA-8DB2-D9CB5407C1D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8CC00-EAA0-4BDF-A883-0B2EDDCB2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7522C-6025-42BA-8DB2-D9CB5407C1D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8CC00-EAA0-4BDF-A883-0B2EDDCB2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7522C-6025-42BA-8DB2-D9CB5407C1D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8CC00-EAA0-4BDF-A883-0B2EDDCB2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2E7522C-6025-42BA-8DB2-D9CB5407C1D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E8CC00-EAA0-4BDF-A883-0B2EDDCB2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53;&#1072;&#1090;&#1072;&#1096;&#1072;\Pictures\37348_w200_h270_fc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&#1053;&#1072;&#1090;&#1072;&#1096;&#1072;\Pictures\&#1041;&#1072;&#1088;&#1090;&#1086;\718f916dddde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&#1053;&#1072;&#1090;&#1072;&#1096;&#1072;\Pictures\&#1041;&#1072;&#1088;&#1090;&#1086;\&#1089;&#1082;&#1072;&#1085;&#1080;&#1088;&#1086;&#1074;&#1072;&#1085;&#1080;&#1077;000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&#1053;&#1072;&#1090;&#1072;&#1096;&#1072;\Pictures\&#1041;&#1072;&#1088;&#1090;&#1086;\600x600,fs-BOBROV,03-08,Bobr-340_2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53;&#1072;&#1090;&#1072;&#1096;&#1072;\Pictures\&#1052;&#1086;&#1080;%20&#1089;&#1082;&#1072;&#1085;&#1080;&#1088;&#1086;&#1074;&#1072;&#1085;&#1085;&#1099;&#1077;%20&#1080;&#1079;&#1086;&#1073;&#1088;&#1072;&#1078;&#1077;&#1085;&#1080;&#1103;\2009-11%20(&#1085;&#1086;&#1103;)\&#1089;&#1082;&#1072;&#1085;&#1080;&#1088;&#1086;&#1074;&#1072;&#1085;&#1080;&#1077;001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&#1053;&#1072;&#1090;&#1072;&#1096;&#1072;\Pictures\&#1041;&#1072;&#1088;&#1090;&#1086;\&#1089;&#1082;&#1072;&#1085;&#1080;&#1088;&#1086;&#1074;&#1072;&#1085;&#1080;&#1077;0007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&#1053;&#1072;&#1090;&#1072;&#1096;&#1072;\Pictures\&#1041;&#1072;&#1088;&#1090;&#1086;\&#1089;&#1082;&#1072;&#1085;&#1080;&#1088;&#1086;&#1074;&#1072;&#1085;&#1080;&#1077;0010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53;&#1072;&#1090;&#1072;&#1096;&#1072;\Pictures\&#1041;&#1072;&#1088;&#1090;&#1086;\&#1089;&#1082;&#1072;&#1085;&#1080;&#1088;&#1086;&#1074;&#1072;&#1085;&#1080;&#1077;0013.jpg" TargetMode="External"/><Relationship Id="rId2" Type="http://schemas.openxmlformats.org/officeDocument/2006/relationships/image" Target="file:///C:\Users\&#1053;&#1072;&#1090;&#1072;&#1096;&#1072;\Pictures\&#1041;&#1072;&#1088;&#1090;&#1086;\&#1089;&#1082;&#1072;&#1085;&#1080;&#1088;&#1086;&#1074;&#1072;&#1085;&#1080;&#1077;0012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53;&#1072;&#1090;&#1072;&#1096;&#1072;\Pictures\&#1041;&#1072;&#1088;&#1090;&#1086;\&#1089;&#1082;&#1072;&#1085;&#1080;&#1088;&#1086;&#1074;&#1072;&#1085;&#1080;&#1077;0006.jpg" TargetMode="External"/><Relationship Id="rId2" Type="http://schemas.openxmlformats.org/officeDocument/2006/relationships/image" Target="file:///C:\Users\&#1053;&#1072;&#1090;&#1072;&#1096;&#1072;\Pictures\&#1041;&#1072;&#1088;&#1090;&#1086;\&#1089;&#1082;&#1072;&#1085;&#1080;&#1088;&#1086;&#1074;&#1072;&#1085;&#1080;&#1077;000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&#1053;&#1072;&#1090;&#1072;&#1096;&#1072;\Pictures\&#1041;&#1072;&#1088;&#1090;&#1086;\&#1089;&#1082;&#1072;&#1085;&#1080;&#1088;&#1086;&#1074;&#1072;&#1085;&#1080;&#1077;0005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&#1053;&#1072;&#1090;&#1072;&#1096;&#1072;\Pictures\&#1041;&#1072;&#1088;&#1090;&#1086;\&#1089;&#1082;&#1072;&#1085;&#1080;&#1088;&#1086;&#1074;&#1072;&#1085;&#1080;&#1077;0003.jp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53;&#1072;&#1090;&#1072;&#1096;&#1072;\Pictures\&#1041;&#1072;&#1088;&#1090;&#1086;\&#1089;&#1082;&#1072;&#1085;&#1080;&#1088;&#1086;&#1074;&#1072;&#1085;&#1080;&#1077;0009%20(2)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&#1053;&#1072;&#1090;&#1072;&#1096;&#1072;\Pictures\&#1041;&#1072;&#1088;&#1090;&#1086;\barto4.jpg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53;&#1072;&#1090;&#1072;&#1096;&#1072;\Pictures\&#1041;&#1072;&#1088;&#1090;&#1086;\&#1089;&#1082;&#1072;&#1085;&#1080;&#1088;&#1086;&#1074;&#1072;&#1085;&#1080;&#1077;0014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53;&#1072;&#1090;&#1072;&#1096;&#1072;\Pictures\&#1041;&#1072;&#1088;&#1090;&#1086;\&#1089;&#1082;&#1072;&#1085;&#1080;&#1088;&#1086;&#1074;&#1072;&#1085;&#1080;&#1077;001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&#1053;&#1072;&#1090;&#1072;&#1096;&#1072;\Pictures\&#1041;&#1072;&#1088;&#1090;&#1086;\&#1089;&#1082;&#1072;&#1085;&#1080;&#1088;&#1086;&#1074;&#1072;&#1085;&#1080;&#1077;0009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&#1053;&#1072;&#1090;&#1072;&#1096;&#1072;\Pictures\&#1041;&#1072;&#1088;&#1090;&#1086;\&#1089;&#1082;&#1072;&#1085;&#1080;&#1088;&#1086;&#1074;&#1072;&#1085;&#1080;&#1077;0004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53;&#1072;&#1090;&#1072;&#1096;&#1072;\Pictures\&#1052;&#1086;&#1080;%20&#1089;&#1082;&#1072;&#1085;&#1080;&#1088;&#1086;&#1074;&#1072;&#1085;&#1085;&#1099;&#1077;%20&#1080;&#1079;&#1086;&#1073;&#1088;&#1072;&#1078;&#1077;&#1085;&#1080;&#1103;\2009-11%20(&#1085;&#1086;&#1103;)\&#1089;&#1082;&#1072;&#1085;&#1080;&#1088;&#1086;&#1074;&#1072;&#1085;&#1080;&#1077;0009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1857364"/>
            <a:ext cx="2212848" cy="902253"/>
          </a:xfrm>
        </p:spPr>
        <p:txBody>
          <a:bodyPr/>
          <a:lstStyle/>
          <a:p>
            <a:r>
              <a:rPr lang="ru-RU" normalizeH="1" dirty="0" smtClean="0">
                <a:solidFill>
                  <a:srgbClr val="FF0000"/>
                </a:solidFill>
              </a:rPr>
              <a:t> </a:t>
            </a:r>
            <a:endParaRPr lang="ru-RU" normalizeH="1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09600" y="2357430"/>
            <a:ext cx="2209800" cy="26506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37348_w200_h270_fc.jpg" descr="C:\Users\Наташа\Pictures\37348_w200_h270_fc.jpg"/>
          <p:cNvPicPr>
            <a:picLocks noGrp="1" noChangeAspect="1"/>
          </p:cNvPicPr>
          <p:nvPr>
            <p:ph type="pic" idx="1"/>
          </p:nvPr>
        </p:nvPicPr>
        <p:blipFill>
          <a:blip r:link="rId3"/>
          <a:srcRect t="18476" b="18476"/>
          <a:stretch>
            <a:fillRect/>
          </a:stretch>
        </p:blipFill>
        <p:spPr>
          <a:xfrm rot="420000">
            <a:off x="3185467" y="634576"/>
            <a:ext cx="5334069" cy="4962129"/>
          </a:xfrm>
        </p:spPr>
      </p:pic>
      <p:sp>
        <p:nvSpPr>
          <p:cNvPr id="12" name="Прямоугольник 11"/>
          <p:cNvSpPr/>
          <p:nvPr/>
        </p:nvSpPr>
        <p:spPr>
          <a:xfrm>
            <a:off x="214282" y="1643050"/>
            <a:ext cx="30003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Агния </a:t>
            </a:r>
            <a:r>
              <a:rPr lang="ru-RU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Барто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зВЕНИГОРОД</a:t>
            </a:r>
            <a:r>
              <a:rPr lang="ru-RU" dirty="0" smtClean="0">
                <a:solidFill>
                  <a:srgbClr val="FF0000"/>
                </a:solidFill>
              </a:rPr>
              <a:t>» (1947 Г.)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718f916dddde.jpg" descr="C:\Users\Наташа\Pictures\Барто\718f916dddde.jpg"/>
          <p:cNvPicPr>
            <a:picLocks noGrp="1" noChangeAspect="1"/>
          </p:cNvPicPr>
          <p:nvPr>
            <p:ph idx="1"/>
          </p:nvPr>
        </p:nvPicPr>
        <p:blipFill>
          <a:blip r:link="rId2"/>
          <a:stretch>
            <a:fillRect/>
          </a:stretch>
        </p:blipFill>
        <p:spPr>
          <a:xfrm>
            <a:off x="1214414" y="1643050"/>
            <a:ext cx="5857916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канирование0002.jpg" descr="C:\Users\Наташа\Pictures\Барто\сканирование0002.jpg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857356" y="500042"/>
            <a:ext cx="4714908" cy="5857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«НАЙТИ ЧЕЛОВЕКА» (1965 Г.)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600x600,fs-BOBROV,03-08,Bobr-340_2.jpg" descr="C:\Users\Наташа\Pictures\Барто\600x600,fs-BOBROV,03-08,Bobr-340_2.jpg"/>
          <p:cNvPicPr>
            <a:picLocks noGrp="1" noChangeAspect="1"/>
          </p:cNvPicPr>
          <p:nvPr>
            <p:ph idx="1"/>
          </p:nvPr>
        </p:nvPicPr>
        <p:blipFill>
          <a:blip r:link="rId2"/>
          <a:stretch>
            <a:fillRect/>
          </a:stretch>
        </p:blipFill>
        <p:spPr>
          <a:xfrm>
            <a:off x="1071538" y="2000240"/>
            <a:ext cx="6000792" cy="4071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«Вовка – добрая душа»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канирование0011.jpg" descr="C:\Users\Наташа\Pictures\Мои сканированные изображения\2009-11 (ноя)\сканирование0011.jpg"/>
          <p:cNvPicPr>
            <a:picLocks noGrp="1" noChangeAspect="1"/>
          </p:cNvPicPr>
          <p:nvPr>
            <p:ph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1687588" y="1785925"/>
            <a:ext cx="3741667" cy="4670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канирование0007.jpg" descr="C:\Users\Наташа\Pictures\Барто\сканирование0007.jpg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500166" y="285728"/>
            <a:ext cx="5257250" cy="5831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канирование0010.jpg" descr="C:\Users\Наташа\Pictures\Барто\сканирование0010.jpg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643042" y="214290"/>
            <a:ext cx="4990930" cy="64294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</a:rPr>
              <a:t>Полтора миллиона книг на 86 языках.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5" name="сканирование0012.jpg" descr="C:\Users\Наташа\Pictures\Барто\сканирование0012.jpg"/>
          <p:cNvPicPr>
            <a:picLocks noGrp="1" noChangeAspect="1"/>
          </p:cNvPicPr>
          <p:nvPr>
            <p:ph sz="half" idx="1"/>
          </p:nvPr>
        </p:nvPicPr>
        <p:blipFill>
          <a:blip r:link="rId2"/>
          <a:stretch>
            <a:fillRect/>
          </a:stretch>
        </p:blipFill>
        <p:spPr>
          <a:xfrm>
            <a:off x="457200" y="1643050"/>
            <a:ext cx="3521075" cy="4406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канирование0013.jpg" descr="C:\Users\Наташа\Pictures\Барто\сканирование0013.jpg"/>
          <p:cNvPicPr>
            <a:picLocks noGrp="1" noChangeAspect="1"/>
          </p:cNvPicPr>
          <p:nvPr>
            <p:ph sz="half" idx="2"/>
          </p:nvPr>
        </p:nvPicPr>
        <p:blipFill>
          <a:blip r:link="rId3"/>
          <a:stretch>
            <a:fillRect/>
          </a:stretch>
        </p:blipFill>
        <p:spPr>
          <a:xfrm>
            <a:off x="4349021" y="1600200"/>
            <a:ext cx="3179632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канирование0008.jpg" descr="C:\Users\Наташа\Pictures\Барто\сканирование0008.jpg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5429256" y="1483596"/>
            <a:ext cx="2643206" cy="5374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сканирование0006.jpg" descr="C:\Users\Наташа\Pictures\Барто\сканирование0006.jpg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0" y="357166"/>
            <a:ext cx="2571736" cy="5232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канирование0005.jpg" descr="C:\Users\Наташа\Pictures\Барто\сканирование0005.jpg"/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2643174" y="1142984"/>
            <a:ext cx="2643206" cy="4786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50031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Агния </a:t>
            </a:r>
            <a:r>
              <a:rPr lang="ru-RU" sz="4400" dirty="0" err="1" smtClean="0">
                <a:solidFill>
                  <a:schemeClr val="bg1"/>
                </a:solidFill>
              </a:rPr>
              <a:t>львовна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барто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4071942"/>
            <a:ext cx="3429000" cy="11319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(1906 – 1981 </a:t>
            </a:r>
            <a:r>
              <a:rPr lang="ru-RU" sz="3600" dirty="0" err="1" smtClean="0">
                <a:solidFill>
                  <a:schemeClr val="bg1"/>
                </a:solidFill>
              </a:rPr>
              <a:t>гг</a:t>
            </a:r>
            <a:r>
              <a:rPr lang="ru-RU" sz="3600" dirty="0" smtClean="0">
                <a:solidFill>
                  <a:schemeClr val="bg1"/>
                </a:solidFill>
              </a:rPr>
              <a:t>)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сканирование0003.jpg" descr="C:\Users\Наташа\Pictures\Барто\сканирование0003.jpg"/>
          <p:cNvPicPr>
            <a:picLocks noGrp="1" noChangeAspect="1"/>
          </p:cNvPicPr>
          <p:nvPr>
            <p:ph type="pic" idx="1"/>
          </p:nvPr>
        </p:nvPicPr>
        <p:blipFill>
          <a:blip r:link="rId2"/>
          <a:srcRect t="13921" b="13921"/>
          <a:stretch>
            <a:fillRect/>
          </a:stretch>
        </p:blipFill>
        <p:spPr>
          <a:xfrm>
            <a:off x="663682" y="857232"/>
            <a:ext cx="4206240" cy="4786346"/>
          </a:xfr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dirty="0" smtClean="0">
                <a:solidFill>
                  <a:schemeClr val="bg1"/>
                </a:solidFill>
              </a:rPr>
              <a:t>«Уронили мишку на пол.</a:t>
            </a:r>
            <a:endParaRPr lang="ru-RU" sz="4400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ОТОРВАЛИ МИШКЕ ЛАПУ...»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" name="сканирование0009 (2).jpg" descr="C:\Users\Наташа\Pictures\Барто\сканирование0009 (2).jpg"/>
          <p:cNvPicPr>
            <a:picLocks noGrp="1" noChangeAspect="1"/>
          </p:cNvPicPr>
          <p:nvPr>
            <p:ph type="pic" idx="1"/>
          </p:nvPr>
        </p:nvPicPr>
        <p:blipFill>
          <a:blip r:embed="rId2" r:link="rId3" cstate="print"/>
          <a:srcRect l="4867" r="4867"/>
          <a:stretch>
            <a:fillRect/>
          </a:stretch>
        </p:blipFill>
        <p:spPr/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5897880" cy="19145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«Идёт бычок, качается,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Вздыхает на ходу…»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barto4.jpg" descr="C:\Users\Наташа\Pictures\Барто\barto4.jpg"/>
          <p:cNvPicPr>
            <a:picLocks noGrp="1" noChangeAspect="1"/>
          </p:cNvPicPr>
          <p:nvPr>
            <p:ph sz="half" idx="1"/>
          </p:nvPr>
        </p:nvPicPr>
        <p:blipFill>
          <a:blip r:link="rId2"/>
          <a:stretch>
            <a:fillRect/>
          </a:stretch>
        </p:blipFill>
        <p:spPr>
          <a:xfrm>
            <a:off x="1428728" y="2285992"/>
            <a:ext cx="5500726" cy="4000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142984"/>
            <a:ext cx="3429000" cy="20574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«Зайку бросила хозяйка,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ПОД ДОЖДЁМ ОСТАЛСЯ ЗАЙКА…»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канирование0014.jpg" descr="C:\Users\Наташа\Pictures\Барто\сканирование0014.jpg"/>
          <p:cNvPicPr>
            <a:picLocks noGrp="1" noChangeAspect="1"/>
          </p:cNvPicPr>
          <p:nvPr>
            <p:ph type="pic" idx="1"/>
          </p:nvPr>
        </p:nvPicPr>
        <p:blipFill>
          <a:blip r:embed="rId2" r:link="rId3" cstate="print"/>
          <a:srcRect l="1137" r="1137"/>
          <a:stretch>
            <a:fillRect/>
          </a:stretch>
        </p:blipFill>
        <p:spPr/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3732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«НАША ТАНЯ ГРОМКО ПЛАЧЕТ…»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" name="сканирование0011.jpg" descr="C:\Users\Наташа\Pictures\Барто\сканирование0011.jpg"/>
          <p:cNvPicPr>
            <a:picLocks noGrp="1" noChangeAspect="1"/>
          </p:cNvPicPr>
          <p:nvPr>
            <p:ph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1785918" y="1857364"/>
            <a:ext cx="4564246" cy="47037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сканирование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280" y="619506"/>
            <a:ext cx="4663440" cy="5618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канирование0009.jpg" descr="C:\Users\Наташа\Pictures\Барто\сканирование0009.jpg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2000232" y="214290"/>
            <a:ext cx="5286412" cy="63579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канирование0004.jpg" descr="C:\Users\Наташа\Pictures\Барто\сканирование0004.jpg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785918" y="142852"/>
            <a:ext cx="5067510" cy="63579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«МОЙ УЧЕНИК»</a:t>
            </a:r>
            <a:endParaRPr lang="ru-RU" dirty="0"/>
          </a:p>
        </p:txBody>
      </p:sp>
      <p:pic>
        <p:nvPicPr>
          <p:cNvPr id="4" name="сканирование0009.jpg" descr="C:\Users\Наташа\Pictures\Мои сканированные изображения\2009-11 (ноя)\сканирование0009.jpg"/>
          <p:cNvPicPr>
            <a:picLocks noGrp="1" noChangeAspect="1"/>
          </p:cNvPicPr>
          <p:nvPr>
            <p:ph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2143107" y="1714487"/>
            <a:ext cx="4357719" cy="4500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174</TotalTime>
  <Words>77</Words>
  <Application>Microsoft Office PowerPoint</Application>
  <PresentationFormat>Экран (4:3)</PresentationFormat>
  <Paragraphs>16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 </vt:lpstr>
      <vt:lpstr>«Уронили мишку на пол.</vt:lpstr>
      <vt:lpstr>«Идёт бычок, качается, Вздыхает на ходу…» </vt:lpstr>
      <vt:lpstr>«Зайку бросила хозяйка,</vt:lpstr>
      <vt:lpstr>«НАША ТАНЯ ГРОМКО ПЛАЧЕТ…»</vt:lpstr>
      <vt:lpstr>Слайд 6</vt:lpstr>
      <vt:lpstr>Слайд 7</vt:lpstr>
      <vt:lpstr>Слайд 8</vt:lpstr>
      <vt:lpstr>«МОЙ УЧЕНИК»</vt:lpstr>
      <vt:lpstr>«зВЕНИГОРОД» (1947 Г.)</vt:lpstr>
      <vt:lpstr>Слайд 11</vt:lpstr>
      <vt:lpstr>«НАЙТИ ЧЕЛОВЕКА» (1965 Г.)</vt:lpstr>
      <vt:lpstr>«Вовка – добрая душа»</vt:lpstr>
      <vt:lpstr>Слайд 14</vt:lpstr>
      <vt:lpstr>Слайд 15</vt:lpstr>
      <vt:lpstr>Полтора миллиона книг на 86 языках.</vt:lpstr>
      <vt:lpstr>Слайд 17</vt:lpstr>
      <vt:lpstr>Агния львовна барто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19</cp:revision>
  <dcterms:created xsi:type="dcterms:W3CDTF">2009-11-11T15:06:37Z</dcterms:created>
  <dcterms:modified xsi:type="dcterms:W3CDTF">2009-11-12T16:25:19Z</dcterms:modified>
</cp:coreProperties>
</file>