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9"/>
  </p:notesMasterIdLst>
  <p:sldIdLst>
    <p:sldId id="262" r:id="rId2"/>
    <p:sldId id="276" r:id="rId3"/>
    <p:sldId id="304" r:id="rId4"/>
    <p:sldId id="303" r:id="rId5"/>
    <p:sldId id="291" r:id="rId6"/>
    <p:sldId id="305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2" autoAdjust="0"/>
    <p:restoredTop sz="94665"/>
  </p:normalViewPr>
  <p:slideViewPr>
    <p:cSldViewPr snapToGrid="0" snapToObjects="1">
      <p:cViewPr varScale="1">
        <p:scale>
          <a:sx n="79" d="100"/>
          <a:sy n="79" d="100"/>
        </p:scale>
        <p:origin x="-84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2020E-BA64-4263-AA00-C4F8C745B0CE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244FB-5AC2-40FC-BF68-1C917DB49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2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244FB-5AC2-40FC-BF68-1C917DB49D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5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01397" y="1341861"/>
            <a:ext cx="5901397" cy="40934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ru-RU" alt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  <a:t> </a:t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  <a:t> </a:t>
            </a:r>
            <a:b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</a:br>
            <a:r>
              <a:rPr lang="ru-RU" alt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0825" y="5064369"/>
            <a:ext cx="6485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Автор: Шелепёнок Ирина Васильевна,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КСОШ «Радуга»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2118502" y="457201"/>
            <a:ext cx="8018583" cy="457199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«Педагогический дебют-2019»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 Box 60"/>
          <p:cNvSpPr txBox="1">
            <a:spLocks noChangeArrowheads="1"/>
          </p:cNvSpPr>
          <p:nvPr/>
        </p:nvSpPr>
        <p:spPr bwMode="auto">
          <a:xfrm>
            <a:off x="1984714" y="1222096"/>
            <a:ext cx="891774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US" altLang="en-US" sz="2400" b="1" dirty="0">
              <a:solidFill>
                <a:schemeClr val="hlink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en-US" sz="3200" u="sng" dirty="0" smtClean="0">
                <a:solidFill>
                  <a:srgbClr val="0070C0"/>
                </a:solidFill>
                <a:latin typeface="Arial Black" pitchFamily="34" charset="0"/>
              </a:rPr>
              <a:t>Образовательный </a:t>
            </a:r>
            <a:r>
              <a:rPr lang="ru-RU" altLang="en-US" sz="3200" u="sng" dirty="0">
                <a:solidFill>
                  <a:srgbClr val="0070C0"/>
                </a:solidFill>
                <a:latin typeface="Arial Black" pitchFamily="34" charset="0"/>
              </a:rPr>
              <a:t>проект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en-US" sz="4000" u="sng" dirty="0" smtClean="0">
                <a:solidFill>
                  <a:srgbClr val="0070C0"/>
                </a:solidFill>
                <a:latin typeface="Arial Black" pitchFamily="34" charset="0"/>
              </a:rPr>
              <a:t>«Театр живой куклы»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7085" y="249338"/>
            <a:ext cx="1479518" cy="13301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191" y="2900191"/>
            <a:ext cx="3576809" cy="3576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74" y="724486"/>
            <a:ext cx="10208456" cy="105507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пальчикового театра в рамках внеурочной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</a:br>
            <a:endParaRPr lang="ru-RU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2118502" y="422032"/>
            <a:ext cx="8018583" cy="309489"/>
          </a:xfrm>
          <a:prstGeom prst="rect">
            <a:avLst/>
          </a:prstGeom>
        </p:spPr>
        <p:txBody>
          <a:bodyPr tIns="0">
            <a:normAutofit fontScale="85000" lnSpcReduction="20000"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«Педагогический дебют-2019»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4304" y="2504049"/>
            <a:ext cx="8783941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Изучить особенности пальчикового театра;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Изучить виды кукол;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Изготовить куклы;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Подобрать сценарии спектаклей для использования пальчиковых кукол.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Привлечь родительскую общественность для создания спектаклей.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15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455" y="2841433"/>
            <a:ext cx="4613945" cy="3609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Кадровые 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заместитель директора по ВР;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педагог-психолог;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классный руководитель;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социальный педагог;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6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15" y="4499811"/>
            <a:ext cx="2225985" cy="22259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32" y="950495"/>
            <a:ext cx="11341768" cy="577530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пальчикового театра необходимо изготовить декорации и фигурки персонажей для представления.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пальчиковый театр своими руками можно при помощи различных книг и пособий, которые можно найти в библиотеке или же скачать в интернете шаблоны готовых игрушек, распечатать, вырезать и склеить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желанию ребенок может создать игрушку по своему шаблону.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создавать фигурки, необходимо определиться с темой спектакля, который будет ставиться.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одеваются на палец, готовится сцена, на которой будут происходить события, чтобы малыш практически не видел кукловода.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4619"/>
            <a:ext cx="109728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содержание проекта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46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Ожидаемые результаты проекта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271771"/>
              </p:ext>
            </p:extLst>
          </p:nvPr>
        </p:nvGraphicFramePr>
        <p:xfrm>
          <a:off x="609600" y="1600199"/>
          <a:ext cx="10972800" cy="438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/>
              </a:tblGrid>
              <a:tr h="1462414"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развитие внимания, памяти и речи;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62414"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повышение усидчивости и концентрации внимания;</a:t>
                      </a:r>
                      <a:endParaRPr lang="ru-RU" sz="20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62414">
                <a:tc>
                  <a:txBody>
                    <a:bodyPr/>
                    <a:lstStyle/>
                    <a:p>
                      <a:pPr marL="457200" indent="27051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развитие коммуникативных навыков.</a:t>
                      </a:r>
                      <a:endParaRPr lang="ru-RU" sz="20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1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53232"/>
              </p:ext>
            </p:extLst>
          </p:nvPr>
        </p:nvGraphicFramePr>
        <p:xfrm>
          <a:off x="583809" y="840657"/>
          <a:ext cx="11183815" cy="3495863"/>
        </p:xfrm>
        <a:graphic>
          <a:graphicData uri="http://schemas.openxmlformats.org/drawingml/2006/table">
            <a:tbl>
              <a:tblPr/>
              <a:tblGrid>
                <a:gridCol w="5035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48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2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Риски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Возможные пути их устранения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23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Низкая заинтересованность родителей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Заинтересовать родителей, распределив среди них ответственных за выполнение отдельных направлений проекта. Привлечь к активному участию в проекте.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1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 Нежелание обучающихся принимать участие в мероприятиях проекта </a:t>
                      </a: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Предварительная работа с обучающимися, поощрение наиболее активных обучающихся, привлечение родителей к проведению мероприятий.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83809" y="0"/>
            <a:ext cx="10972800" cy="76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Основные риски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4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2515</TotalTime>
  <Words>219</Words>
  <Application>Microsoft Office PowerPoint</Application>
  <PresentationFormat>Произвольный</PresentationFormat>
  <Paragraphs>48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      Цель: создание пальчикового театра в рамках внеурочной деятельности.     </vt:lpstr>
      <vt:lpstr>Кадровые ресурсы:</vt:lpstr>
      <vt:lpstr>Основное содержание проекта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образования  Московской области Университет «Дубна» Филиал «Угреша»     Презентация к образовательному проекту Тема: «Самоконтроль при занятиях физической культурой.    Подготовил педагог Фомина Ангелина Петровна                  Дзержинский 2017</dc:title>
  <dc:creator>Светлана Чуракова</dc:creator>
  <cp:lastModifiedBy>Ирина Шелепёнок</cp:lastModifiedBy>
  <cp:revision>70</cp:revision>
  <dcterms:created xsi:type="dcterms:W3CDTF">2017-12-22T21:05:58Z</dcterms:created>
  <dcterms:modified xsi:type="dcterms:W3CDTF">2019-08-26T05:37:14Z</dcterms:modified>
</cp:coreProperties>
</file>