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58" r:id="rId4"/>
    <p:sldId id="263" r:id="rId5"/>
    <p:sldId id="260" r:id="rId6"/>
    <p:sldId id="261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3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6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41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7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5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1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4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38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62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0341D-0117-49B5-8EE2-68C074A4E1F5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97F7F-BCDE-4C84-AF97-C354E91E6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65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94" y="908721"/>
            <a:ext cx="42063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Мой город- </a:t>
            </a:r>
          </a:p>
          <a:p>
            <a:pPr algn="ctr"/>
            <a:endParaRPr lang="ru-RU" sz="3600" b="1" cap="none" spc="0" dirty="0" smtClean="0">
              <a:ln w="12700">
                <a:noFill/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none" spc="0" dirty="0" smtClean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малая Родина</a:t>
            </a:r>
            <a:endParaRPr lang="ru-RU" sz="3600" b="1" cap="none" spc="0" dirty="0">
              <a:ln w="12700">
                <a:noFill/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94928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Подготовила: Зарубина Н. 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2656"/>
            <a:ext cx="1981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2" y="419221"/>
            <a:ext cx="2664296" cy="18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" y="2309204"/>
            <a:ext cx="3063716" cy="234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93131"/>
            <a:ext cx="3184460" cy="18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02" y="4602588"/>
            <a:ext cx="3765110" cy="21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72447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изображен город?</a:t>
            </a:r>
            <a:endParaRPr lang="ru-RU" sz="2800" b="1" cap="none" spc="0" dirty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38282"/>
            <a:ext cx="3137930" cy="20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10" y="2730229"/>
            <a:ext cx="2726785" cy="181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16143"/>
            <a:ext cx="2367287" cy="183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8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12776"/>
            <a:ext cx="2173275" cy="21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85" y="1443251"/>
            <a:ext cx="2304256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149080"/>
            <a:ext cx="2232248" cy="230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1" y="4177054"/>
            <a:ext cx="222276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7" y="260648"/>
            <a:ext cx="77821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Узнай герб своего города</a:t>
            </a:r>
            <a:endParaRPr lang="ru-RU" sz="2800" b="1" cap="none" spc="0" dirty="0">
              <a:ln w="12700">
                <a:noFill/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188641"/>
            <a:ext cx="197971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6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2" y="-4917"/>
            <a:ext cx="9144000" cy="686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4688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Какого здания нет в нашем городе?</a:t>
            </a:r>
            <a:endParaRPr lang="ru-RU" sz="2800" b="1" cap="none" spc="0" dirty="0">
              <a:ln w="12700">
                <a:noFill/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3202868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5315"/>
            <a:ext cx="3500283" cy="227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4" y="4077072"/>
            <a:ext cx="3262462" cy="257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58" y="4140373"/>
            <a:ext cx="3496265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584" y="260648"/>
            <a:ext cx="1981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9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1" y="260648"/>
            <a:ext cx="380694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2800" b="1" cap="none" spc="0" dirty="0">
              <a:ln w="12700">
                <a:noFill/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412776"/>
            <a:ext cx="3240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Шумят повсюду поезда,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едут люди кто куда.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 всех сторон, со всех концов,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Кто ждёт прибытий поездов.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Того мы приглашаем в зал,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называется…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489654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1243"/>
            <a:ext cx="1981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20688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Люди в белом, не скучают,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сидят без дела,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Курс леченья назначают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Эти люди в белом.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Если кто- то заболел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 идут лечиться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городскую,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детскую…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20" y="3270816"/>
            <a:ext cx="4876800" cy="332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20" y="594266"/>
            <a:ext cx="1981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5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052736"/>
            <a:ext cx="32403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Если холодильник пуст,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Кушать если нечего,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Нет ни хлеба, ни капусты,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Масла нет и гречки.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Ты сюда входи скорей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бери корзину,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Покупай, что повкуснее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нашем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16" y="1340768"/>
            <a:ext cx="5010282" cy="340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07720"/>
            <a:ext cx="1981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5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9" y="301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3583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Профессии в нашем городе</a:t>
            </a:r>
            <a:endParaRPr lang="ru-RU" sz="2800" b="1" cap="none" spc="0" dirty="0">
              <a:ln w="12700">
                <a:noFill/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67" y="2570465"/>
            <a:ext cx="16668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49" y="4113568"/>
            <a:ext cx="1613544" cy="256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93" y="1195661"/>
            <a:ext cx="2542306" cy="270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" y="855876"/>
            <a:ext cx="1639117" cy="135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8" y="2570465"/>
            <a:ext cx="1837913" cy="136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2" y="3775832"/>
            <a:ext cx="1777927" cy="177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2" y="5203285"/>
            <a:ext cx="1688405" cy="168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12" y="2762374"/>
            <a:ext cx="1822708" cy="13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77" y="476672"/>
            <a:ext cx="976679" cy="209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09" y="3251760"/>
            <a:ext cx="2164213" cy="25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95" y="1332171"/>
            <a:ext cx="1751954" cy="17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93" y="5553759"/>
            <a:ext cx="1981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9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84 0.00347 C 0.09705 -0.00138 0.10105 -0.00879 0.10677 -0.01249 C 0.11823 -0.01989 0.14219 -0.01804 0.15 -0.0185 C 0.16545 -0.0178 0.18091 -0.01827 0.19618 -0.01642 C 0.19966 -0.01595 0.19983 -0.00879 0.2007 -0.00647 C 0.20365 0.00162 0.20608 0.00972 0.20973 0.01735 C 0.21563 0.04302 0.23403 0.04926 0.25139 0.05528 C 0.26441 0.05481 0.30469 0.05504 0.32605 0.05111 C 0.34775 0.04695 0.36858 0.03562 0.39028 0.03122 C 0.4092 0.03192 0.42969 0.02544 0.44705 0.03539 C 0.46355 0.04487 0.47066 0.05759 0.49028 0.06106 C 0.49601 0.0636 0.50087 0.06707 0.50677 0.06915 C 0.51181 0.07355 0.51285 0.07863 0.51858 0.08095 C 0.52518 0.08696 0.53334 0.09529 0.54098 0.09899 C 0.54532 0.10107 0.55018 0.10107 0.55452 0.10292 C 0.5632 0.10639 0.57205 0.1124 0.58125 0.11286 C 0.59028 0.11332 0.59914 0.11286 0.60816 0.11286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6 -0.00648 C 0.10486 0.00346 0.11181 0.0222 0.11753 0.02937 C 0.12031 0.03885 0.12014 0.04394 0.12639 0.04926 C 0.12917 0.05989 0.13003 0.06776 0.13542 0.07701 C 0.13889 0.09181 0.14722 0.10268 0.15174 0.11679 C 0.15382 0.12326 0.15521 0.13066 0.15781 0.13667 C 0.16441 0.15263 0.1625 0.14361 0.16667 0.15656 C 0.17135 0.17113 0.17639 0.18709 0.18316 0.20027 C 0.18628 0.21392 0.19392 0.23612 0.2026 0.24421 C 0.20712 0.25601 0.21406 0.26965 0.22187 0.27798 C 0.22465 0.28099 0.2276 0.28376 0.2309 0.28584 C 0.23281 0.28723 0.23507 0.28815 0.23681 0.28977 C 0.24288 0.29556 0.2441 0.29902 0.25174 0.3018 C 0.26615 0.31429 0.28733 0.31706 0.30399 0.31961 C 0.36094 0.31868 0.40052 0.324 0.45035 0.31174 C 0.45382 0.30203 0.4592 0.29509 0.46371 0.28584 C 0.46476 0.28376 0.46667 0.27983 0.46667 0.27983 C 0.4691 0.26711 0.47483 0.25971 0.48021 0.25 C 0.48299 0.24491 0.4849 0.23936 0.48767 0.23427 C 0.48924 0.22779 0.49514 0.21623 0.49514 0.21623 C 0.49653 0.21022 0.49705 0.20166 0.49948 0.19634 C 0.50365 0.18709 0.5026 0.19842 0.5026 0.1864 " pathEditMode="relative" ptsTypes="fffffffffffffffffffffA">
                                      <p:cBhvr>
                                        <p:cTn id="11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51434E-6 C 0.00555 -0.00254 0.00781 -0.0044 0.01354 -0.00208 C 0.0217 0.00948 0.01024 -0.00601 0.02101 0.00601 C 0.0276 0.01341 0.02326 0.00994 0.02847 0.01781 C 0.0309 0.02128 0.03594 0.02775 0.03594 0.02775 C 0.03819 0.03746 0.04253 0.04255 0.04774 0.04972 C 0.05069 0.06128 0.05816 0.0784 0.0658 0.08557 C 0.07205 0.10222 0.07951 0.11887 0.08819 0.13321 C 0.09236 0.14015 0.09618 0.14986 0.10156 0.15518 C 0.1125 0.16628 0.12587 0.17553 0.13889 0.18085 C 0.14514 0.1864 0.15243 0.18848 0.15972 0.19079 C 0.18767 0.21508 0.21979 0.21462 0.25226 0.2167 C 0.28472 0.21415 0.27031 0.2167 0.29566 0.21068 C 0.30191 0.20906 0.30851 0.2049 0.31493 0.20282 C 0.325 0.19403 0.33767 0.19264 0.3493 0.18894 C 0.37049 0.18247 0.39097 0.17437 0.41198 0.16697 C 0.42135 0.15934 0.43125 0.15472 0.44184 0.15102 C 0.44861 0.1487 0.46042 0.1376 0.46719 0.13321 C 0.47726 0.1265 0.4901 0.11933 0.49566 0.10546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9644 C 0.01788 0.08627 0.02049 0.08465 0.02743 0.07863 C 0.02934 0.07031 0.03351 0.06938 0.03785 0.06268 C 0.03941 0.06013 0.04063 0.05713 0.04236 0.05481 C 0.04358 0.0532 0.04549 0.05227 0.0467 0.05065 C 0.0507 0.04533 0.05313 0.03839 0.05729 0.03284 C 0.05903 0.02567 0.06059 0.02036 0.06476 0.01504 C 0.06667 0.00648 0.07483 -0.00161 0.07952 -0.00902 C 0.08351 -0.01526 0.08681 -0.02382 0.09011 -0.03075 C 0.09132 -0.0333 0.09184 -0.03631 0.09306 -0.03885 C 0.09531 -0.04371 0.10052 -0.05272 0.10052 -0.05249 C 0.10226 -0.06013 0.1059 -0.06406 0.10938 -0.07053 C 0.11233 -0.08186 0.11997 -0.08695 0.12431 -0.09828 C 0.13038 -0.11424 0.13837 -0.12719 0.14531 -0.14223 C 0.15156 -0.15564 0.15729 -0.1679 0.16476 -0.17992 C 0.17066 -0.1894 0.16563 -0.18709 0.17361 -0.20166 C 0.1783 -0.20999 0.18264 -0.21877 0.18698 -0.22756 C 0.18889 -0.23149 0.19236 -0.23358 0.19445 -0.23751 C 0.1967 -0.2419 0.19827 -0.24699 0.20052 -0.25138 C 0.20434 -0.26827 0.19879 -0.24768 0.20504 -0.26133 C 0.2059 -0.26318 0.20538 -0.26595 0.20642 -0.26734 C 0.20903 -0.27081 0.2125 -0.27266 0.21545 -0.27544 C 0.21702 -0.27682 0.21997 -0.27937 0.21997 -0.27914 C 0.24219 -0.27775 0.24497 -0.28284 0.25729 -0.26734 C 0.25833 -0.2648 0.25886 -0.26179 0.26024 -0.25948 C 0.26285 -0.25508 0.26719 -0.25254 0.2691 -0.24745 C 0.2717 -0.24028 0.27483 -0.23612 0.27813 -0.22964 C 0.28038 -0.2197 0.28455 -0.20906 0.29011 -0.20166 C 0.29358 -0.18755 0.29132 -0.19334 0.29601 -0.18385 C 0.29844 -0.1716 0.30295 -0.16003 0.30642 -0.14801 C 0.31077 -0.13274 0.31285 -0.11586 0.31684 -0.10037 C 0.32083 -0.08441 0.32483 -0.06868 0.32882 -0.05272 C 0.33073 -0.04486 0.33125 -0.03677 0.33333 -0.0289 C 0.3349 -0.01318 0.33681 0.00486 0.34236 0.01897 C 0.34688 0.04441 0.33993 0.0081 0.3467 0.03493 C 0.34896 0.04394 0.34896 0.0488 0.35278 0.05666 C 0.35781 0.07863 0.36823 0.10431 0.38559 0.1124 C 0.39375 0.12327 0.40712 0.12651 0.4184 0.13021 C 0.44601 0.13923 0.47517 0.14015 0.50347 0.14408 C 0.53924 0.14293 0.57274 0.14616 0.60642 0.13229 C 0.6132 0.12651 0.62014 0.12096 0.62743 0.11633 C 0.63316 0.10847 0.64028 0.10361 0.6467 0.09644 C 0.65382 0.08858 0.65938 0.07655 0.66476 0.06661 C 0.66945 0.05782 0.67136 0.04811 0.67517 0.03886 C 0.67691 0.03469 0.68108 0.02683 0.68108 0.02706 C 0.68524 0.00024 0.67969 0.02984 0.68559 0.01087 C 0.69167 -0.00855 0.70191 -0.04486 0.70191 -0.0666 " pathEditMode="relative" rAng="0" ptsTypes="ffffffffffffffffffffffffffffffffffffffffffffffA">
                                      <p:cBhvr>
                                        <p:cTn id="21" dur="2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-164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2.49769E-6 C 0.00035 -0.02636 -0.00277 -0.08719 0.00591 -0.12326 C 0.00938 -0.16258 0.01945 -0.20166 0.03282 -0.23659 C 0.03716 -0.24792 0.0316 -0.23728 0.03577 -0.24861 C 0.03785 -0.25439 0.03924 -0.26087 0.04185 -0.26642 C 0.04376 -0.27035 0.04653 -0.27382 0.04775 -0.27844 C 0.05053 -0.28908 0.06268 -0.31614 0.07171 -0.3203 C 0.07674 -0.33025 0.0856 -0.33811 0.0941 -0.34204 C 0.09653 -0.34459 0.09896 -0.34759 0.10157 -0.34991 C 0.10278 -0.35106 0.10469 -0.35083 0.10591 -0.35199 C 0.10765 -0.35361 0.10851 -0.35661 0.11042 -0.358 C 0.11494 -0.36147 0.12049 -0.3617 0.12535 -0.36401 C 0.12709 -0.36471 0.12813 -0.36702 0.12987 -0.36794 C 0.1323 -0.3691 0.1349 -0.36887 0.13733 -0.3698 C 0.14966 -0.37442 0.16164 -0.38205 0.17466 -0.3839 C 0.18212 -0.38483 0.18959 -0.38506 0.19706 -0.38575 C 0.23646 -0.39269 0.27657 -0.39153 0.31633 -0.39385 C 0.33525 -0.395 0.3731 -0.39778 0.3731 -0.39778 C 0.39792 -0.39708 0.42292 -0.39732 0.44775 -0.3957 C 0.45331 -0.39523 0.46424 -0.39177 0.46424 -0.39177 C 0.48074 -0.3839 0.49792 -0.37835 0.51494 -0.37396 C 0.5224 -0.37188 0.52987 -0.37072 0.53733 -0.36794 C 0.54028 -0.36679 0.54619 -0.36401 0.54619 -0.36401 C 0.55799 -0.35314 0.54376 -0.3654 0.55521 -0.358 C 0.55678 -0.35708 0.55834 -0.35569 0.55973 -0.35407 C 0.56077 -0.35291 0.56268 -0.34991 0.56268 -0.34991 " pathEditMode="relative" ptsTypes="fffffffffffffffffffffffffA">
                                      <p:cBhvr>
                                        <p:cTn id="26" dur="2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268760"/>
            <a:ext cx="40017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МОЛОДЦЫ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88" y="2708920"/>
            <a:ext cx="47625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se_zvuki_-_aplodismenty_v_bolshom_koncertnom_zale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737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133</Words>
  <Application>Microsoft Office PowerPoint</Application>
  <PresentationFormat>Экран (4:3)</PresentationFormat>
  <Paragraphs>31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26</cp:revision>
  <dcterms:created xsi:type="dcterms:W3CDTF">2017-03-30T18:17:17Z</dcterms:created>
  <dcterms:modified xsi:type="dcterms:W3CDTF">2017-04-03T16:44:01Z</dcterms:modified>
</cp:coreProperties>
</file>